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70" r:id="rId3"/>
    <p:sldId id="274" r:id="rId4"/>
    <p:sldId id="278" r:id="rId5"/>
    <p:sldId id="264" r:id="rId6"/>
    <p:sldId id="275" r:id="rId7"/>
    <p:sldId id="268" r:id="rId8"/>
    <p:sldId id="257" r:id="rId9"/>
    <p:sldId id="259" r:id="rId10"/>
    <p:sldId id="276" r:id="rId11"/>
    <p:sldId id="269" r:id="rId12"/>
    <p:sldId id="280" r:id="rId13"/>
    <p:sldId id="279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32A50"/>
    <a:srgbClr val="91F5AD"/>
    <a:srgbClr val="C2E81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094" autoAdjust="0"/>
    <p:restoredTop sz="94660"/>
  </p:normalViewPr>
  <p:slideViewPr>
    <p:cSldViewPr snapToGrid="0">
      <p:cViewPr varScale="1">
        <p:scale>
          <a:sx n="95" d="100"/>
          <a:sy n="95" d="100"/>
        </p:scale>
        <p:origin x="85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Relationship Id="rId4" Type="http://schemas.openxmlformats.org/officeDocument/2006/relationships/image" Target="../media/image10.pn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sv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svg"/><Relationship Id="rId4" Type="http://schemas.openxmlformats.org/officeDocument/2006/relationships/image" Target="../media/image14.svg"/><Relationship Id="rId9" Type="http://schemas.openxmlformats.org/officeDocument/2006/relationships/image" Target="../media/image19.pn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svg"/><Relationship Id="rId1" Type="http://schemas.openxmlformats.org/officeDocument/2006/relationships/image" Target="../media/image23.png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10" Type="http://schemas.openxmlformats.org/officeDocument/2006/relationships/image" Target="../media/image32.svg"/><Relationship Id="rId4" Type="http://schemas.openxmlformats.org/officeDocument/2006/relationships/image" Target="../media/image26.svg"/><Relationship Id="rId9" Type="http://schemas.openxmlformats.org/officeDocument/2006/relationships/image" Target="../media/image31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Relationship Id="rId4" Type="http://schemas.openxmlformats.org/officeDocument/2006/relationships/image" Target="../media/image10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sv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svg"/><Relationship Id="rId4" Type="http://schemas.openxmlformats.org/officeDocument/2006/relationships/image" Target="../media/image14.svg"/><Relationship Id="rId9" Type="http://schemas.openxmlformats.org/officeDocument/2006/relationships/image" Target="../media/image19.pn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svg"/><Relationship Id="rId1" Type="http://schemas.openxmlformats.org/officeDocument/2006/relationships/image" Target="../media/image23.png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10" Type="http://schemas.openxmlformats.org/officeDocument/2006/relationships/image" Target="../media/image32.svg"/><Relationship Id="rId4" Type="http://schemas.openxmlformats.org/officeDocument/2006/relationships/image" Target="../media/image26.svg"/><Relationship Id="rId9" Type="http://schemas.openxmlformats.org/officeDocument/2006/relationships/image" Target="../media/image3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86AD6BE-C9AF-4DF0-98E2-56C33BAF1CCE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14FCDC64-EA26-4DA3-B491-EC724B371B83}">
      <dgm:prSet/>
      <dgm:spPr/>
      <dgm:t>
        <a:bodyPr/>
        <a:lstStyle/>
        <a:p>
          <a:pPr>
            <a:defRPr b="1"/>
          </a:pPr>
          <a:r>
            <a:rPr lang="en-US"/>
            <a:t>iOS</a:t>
          </a:r>
        </a:p>
      </dgm:t>
    </dgm:pt>
    <dgm:pt modelId="{8F2A3951-FA20-48C0-9501-F19E9699FB45}" type="parTrans" cxnId="{2EECEAF1-8C28-424D-A620-9EE2F7E4FC05}">
      <dgm:prSet/>
      <dgm:spPr/>
      <dgm:t>
        <a:bodyPr/>
        <a:lstStyle/>
        <a:p>
          <a:endParaRPr lang="en-US"/>
        </a:p>
      </dgm:t>
    </dgm:pt>
    <dgm:pt modelId="{42F676C7-A422-4539-B7D7-88EBED0BBA70}" type="sibTrans" cxnId="{2EECEAF1-8C28-424D-A620-9EE2F7E4FC05}">
      <dgm:prSet/>
      <dgm:spPr/>
      <dgm:t>
        <a:bodyPr/>
        <a:lstStyle/>
        <a:p>
          <a:endParaRPr lang="en-US"/>
        </a:p>
      </dgm:t>
    </dgm:pt>
    <dgm:pt modelId="{49CB66AE-FCAA-46AE-ADBE-D836BC795E01}">
      <dgm:prSet/>
      <dgm:spPr/>
      <dgm:t>
        <a:bodyPr/>
        <a:lstStyle/>
        <a:p>
          <a:r>
            <a:rPr lang="en-US" dirty="0"/>
            <a:t>* Delegates</a:t>
          </a:r>
        </a:p>
      </dgm:t>
    </dgm:pt>
    <dgm:pt modelId="{4B411A84-8784-4554-88A9-2291C0E1130B}" type="parTrans" cxnId="{57A14710-387C-402C-890A-BCE5E65A7D3C}">
      <dgm:prSet/>
      <dgm:spPr/>
      <dgm:t>
        <a:bodyPr/>
        <a:lstStyle/>
        <a:p>
          <a:endParaRPr lang="en-US"/>
        </a:p>
      </dgm:t>
    </dgm:pt>
    <dgm:pt modelId="{CE5C518C-A368-43B5-97C0-A4A2E5BDDFC6}" type="sibTrans" cxnId="{57A14710-387C-402C-890A-BCE5E65A7D3C}">
      <dgm:prSet/>
      <dgm:spPr/>
      <dgm:t>
        <a:bodyPr/>
        <a:lstStyle/>
        <a:p>
          <a:endParaRPr lang="en-US"/>
        </a:p>
      </dgm:t>
    </dgm:pt>
    <dgm:pt modelId="{032E1427-758F-4EF5-805B-EEF19E7A1081}">
      <dgm:prSet/>
      <dgm:spPr/>
      <dgm:t>
        <a:bodyPr/>
        <a:lstStyle/>
        <a:p>
          <a:pPr>
            <a:defRPr b="1"/>
          </a:pPr>
          <a:r>
            <a:rPr lang="en-US"/>
            <a:t>Android</a:t>
          </a:r>
        </a:p>
      </dgm:t>
    </dgm:pt>
    <dgm:pt modelId="{DF348846-BC69-4855-8622-2CE1869BF5C4}" type="parTrans" cxnId="{8D79CCBA-AF60-45DD-9E63-A664773CD4EE}">
      <dgm:prSet/>
      <dgm:spPr/>
      <dgm:t>
        <a:bodyPr/>
        <a:lstStyle/>
        <a:p>
          <a:endParaRPr lang="en-US"/>
        </a:p>
      </dgm:t>
    </dgm:pt>
    <dgm:pt modelId="{3B668012-1808-4B68-9511-F58065D42C4E}" type="sibTrans" cxnId="{8D79CCBA-AF60-45DD-9E63-A664773CD4EE}">
      <dgm:prSet/>
      <dgm:spPr/>
      <dgm:t>
        <a:bodyPr/>
        <a:lstStyle/>
        <a:p>
          <a:endParaRPr lang="en-US"/>
        </a:p>
      </dgm:t>
    </dgm:pt>
    <dgm:pt modelId="{D493685F-A2BC-467F-BF63-3E2EE3C2E8D4}">
      <dgm:prSet/>
      <dgm:spPr/>
      <dgm:t>
        <a:bodyPr/>
        <a:lstStyle/>
        <a:p>
          <a:r>
            <a:rPr lang="en-US" dirty="0"/>
            <a:t>* Broadcast Receivers</a:t>
          </a:r>
        </a:p>
      </dgm:t>
    </dgm:pt>
    <dgm:pt modelId="{ADD947F1-4B28-4211-AC36-84D763A2D734}" type="parTrans" cxnId="{4175FFDD-3A88-43ED-B965-0356AE6B2E5A}">
      <dgm:prSet/>
      <dgm:spPr/>
      <dgm:t>
        <a:bodyPr/>
        <a:lstStyle/>
        <a:p>
          <a:endParaRPr lang="en-US"/>
        </a:p>
      </dgm:t>
    </dgm:pt>
    <dgm:pt modelId="{80C01FC4-8051-4C64-A871-378B961B36AD}" type="sibTrans" cxnId="{4175FFDD-3A88-43ED-B965-0356AE6B2E5A}">
      <dgm:prSet/>
      <dgm:spPr/>
      <dgm:t>
        <a:bodyPr/>
        <a:lstStyle/>
        <a:p>
          <a:endParaRPr lang="en-US"/>
        </a:p>
      </dgm:t>
    </dgm:pt>
    <dgm:pt modelId="{F35D3CCA-1A30-4190-B62D-B059599CC387}">
      <dgm:prSet/>
      <dgm:spPr/>
      <dgm:t>
        <a:bodyPr/>
        <a:lstStyle/>
        <a:p>
          <a:r>
            <a:rPr lang="en-US" dirty="0"/>
            <a:t>* Foreground Services</a:t>
          </a:r>
        </a:p>
        <a:p>
          <a:r>
            <a:rPr lang="en-US" dirty="0"/>
            <a:t>* Intent Services… ?</a:t>
          </a:r>
        </a:p>
      </dgm:t>
    </dgm:pt>
    <dgm:pt modelId="{614B7EC3-8C25-4165-9D16-324A8D1105D8}" type="parTrans" cxnId="{465D0DCA-F516-48BD-8A08-31709586CC40}">
      <dgm:prSet/>
      <dgm:spPr/>
      <dgm:t>
        <a:bodyPr/>
        <a:lstStyle/>
        <a:p>
          <a:endParaRPr lang="en-US"/>
        </a:p>
      </dgm:t>
    </dgm:pt>
    <dgm:pt modelId="{63396BC4-92DB-45EF-945D-F8BCDFFE5418}" type="sibTrans" cxnId="{465D0DCA-F516-48BD-8A08-31709586CC40}">
      <dgm:prSet/>
      <dgm:spPr/>
      <dgm:t>
        <a:bodyPr/>
        <a:lstStyle/>
        <a:p>
          <a:endParaRPr lang="en-US"/>
        </a:p>
      </dgm:t>
    </dgm:pt>
    <dgm:pt modelId="{F12456F1-7E49-4D62-B6D4-8D053B890477}">
      <dgm:prSet/>
      <dgm:spPr/>
      <dgm:t>
        <a:bodyPr/>
        <a:lstStyle/>
        <a:p>
          <a:pPr>
            <a:defRPr b="1"/>
          </a:pPr>
          <a:r>
            <a:rPr lang="en-US"/>
            <a:t>UWP</a:t>
          </a:r>
        </a:p>
      </dgm:t>
    </dgm:pt>
    <dgm:pt modelId="{53F759D0-99A4-467C-AC1F-DEF3E50B2492}" type="parTrans" cxnId="{11810412-81FD-4117-9028-04AAC250E977}">
      <dgm:prSet/>
      <dgm:spPr/>
      <dgm:t>
        <a:bodyPr/>
        <a:lstStyle/>
        <a:p>
          <a:endParaRPr lang="en-US"/>
        </a:p>
      </dgm:t>
    </dgm:pt>
    <dgm:pt modelId="{9F2B078C-F491-40A9-9D6D-163A5C66B0F9}" type="sibTrans" cxnId="{11810412-81FD-4117-9028-04AAC250E977}">
      <dgm:prSet/>
      <dgm:spPr/>
      <dgm:t>
        <a:bodyPr/>
        <a:lstStyle/>
        <a:p>
          <a:endParaRPr lang="en-US"/>
        </a:p>
      </dgm:t>
    </dgm:pt>
    <dgm:pt modelId="{E83A8583-5FD3-4BDD-B22D-9683F9009626}">
      <dgm:prSet/>
      <dgm:spPr/>
      <dgm:t>
        <a:bodyPr/>
        <a:lstStyle/>
        <a:p>
          <a:r>
            <a:rPr lang="en-US" dirty="0"/>
            <a:t>* Background Tasks</a:t>
          </a:r>
        </a:p>
      </dgm:t>
    </dgm:pt>
    <dgm:pt modelId="{7707DA59-1A52-412A-9C90-8F439304A5B1}" type="parTrans" cxnId="{15F7E0EA-A1A8-4302-BF79-416EB4BA04CB}">
      <dgm:prSet/>
      <dgm:spPr/>
      <dgm:t>
        <a:bodyPr/>
        <a:lstStyle/>
        <a:p>
          <a:endParaRPr lang="en-US"/>
        </a:p>
      </dgm:t>
    </dgm:pt>
    <dgm:pt modelId="{B785719B-A947-4AF6-9749-7E790A82C145}" type="sibTrans" cxnId="{15F7E0EA-A1A8-4302-BF79-416EB4BA04CB}">
      <dgm:prSet/>
      <dgm:spPr/>
      <dgm:t>
        <a:bodyPr/>
        <a:lstStyle/>
        <a:p>
          <a:endParaRPr lang="en-US"/>
        </a:p>
      </dgm:t>
    </dgm:pt>
    <dgm:pt modelId="{51D66B25-4CF4-4A57-9878-1DD5B21E42C0}">
      <dgm:prSet/>
      <dgm:spPr/>
      <dgm:t>
        <a:bodyPr/>
        <a:lstStyle/>
        <a:p>
          <a:r>
            <a:rPr lang="en-US" dirty="0"/>
            <a:t>* Triggers</a:t>
          </a:r>
        </a:p>
      </dgm:t>
    </dgm:pt>
    <dgm:pt modelId="{A979E6F5-5527-4268-AA5C-8396013E0FE7}" type="parTrans" cxnId="{7FEF872D-E2B4-44C1-98BE-CBD89FFB45EB}">
      <dgm:prSet/>
      <dgm:spPr/>
      <dgm:t>
        <a:bodyPr/>
        <a:lstStyle/>
        <a:p>
          <a:endParaRPr lang="en-US"/>
        </a:p>
      </dgm:t>
    </dgm:pt>
    <dgm:pt modelId="{91B42B01-CC7B-42AB-9ED4-B82717236FCD}" type="sibTrans" cxnId="{7FEF872D-E2B4-44C1-98BE-CBD89FFB45EB}">
      <dgm:prSet/>
      <dgm:spPr/>
      <dgm:t>
        <a:bodyPr/>
        <a:lstStyle/>
        <a:p>
          <a:endParaRPr lang="en-US"/>
        </a:p>
      </dgm:t>
    </dgm:pt>
    <dgm:pt modelId="{89349BD0-7E16-4F48-9DDE-737A3254448B}">
      <dgm:prSet/>
      <dgm:spPr/>
      <dgm:t>
        <a:bodyPr/>
        <a:lstStyle/>
        <a:p>
          <a:pPr>
            <a:defRPr b="1"/>
          </a:pPr>
          <a:r>
            <a:rPr lang="en-US"/>
            <a:t>Xamarin</a:t>
          </a:r>
        </a:p>
      </dgm:t>
    </dgm:pt>
    <dgm:pt modelId="{09E1337B-0125-4FC9-A69C-937EE0EC3BC5}" type="parTrans" cxnId="{2DA80909-DCB2-4465-95CE-084F3E84A38D}">
      <dgm:prSet/>
      <dgm:spPr/>
      <dgm:t>
        <a:bodyPr/>
        <a:lstStyle/>
        <a:p>
          <a:endParaRPr lang="en-US"/>
        </a:p>
      </dgm:t>
    </dgm:pt>
    <dgm:pt modelId="{6E861801-3F34-4350-9205-F9816F08C8A4}" type="sibTrans" cxnId="{2DA80909-DCB2-4465-95CE-084F3E84A38D}">
      <dgm:prSet/>
      <dgm:spPr/>
      <dgm:t>
        <a:bodyPr/>
        <a:lstStyle/>
        <a:p>
          <a:endParaRPr lang="en-US"/>
        </a:p>
      </dgm:t>
    </dgm:pt>
    <dgm:pt modelId="{6704EB14-4BE4-4703-B602-2C8CE012FF8A}">
      <dgm:prSet/>
      <dgm:spPr/>
      <dgm:t>
        <a:bodyPr/>
        <a:lstStyle/>
        <a:p>
          <a:r>
            <a:rPr lang="en-US"/>
            <a:t>Async/Await</a:t>
          </a:r>
        </a:p>
      </dgm:t>
    </dgm:pt>
    <dgm:pt modelId="{F7771BE3-BF34-419A-89A6-9376909F5528}" type="parTrans" cxnId="{389EB423-8B01-4423-9C83-3CA03E7C1FD0}">
      <dgm:prSet/>
      <dgm:spPr/>
      <dgm:t>
        <a:bodyPr/>
        <a:lstStyle/>
        <a:p>
          <a:endParaRPr lang="en-US"/>
        </a:p>
      </dgm:t>
    </dgm:pt>
    <dgm:pt modelId="{17938B2E-3455-45AF-92FF-D48CA079456A}" type="sibTrans" cxnId="{389EB423-8B01-4423-9C83-3CA03E7C1FD0}">
      <dgm:prSet/>
      <dgm:spPr/>
      <dgm:t>
        <a:bodyPr/>
        <a:lstStyle/>
        <a:p>
          <a:endParaRPr lang="en-US"/>
        </a:p>
      </dgm:t>
    </dgm:pt>
    <dgm:pt modelId="{45A6D241-623C-4DC5-A3FC-30ADF2B8D0CA}">
      <dgm:prSet/>
      <dgm:spPr/>
      <dgm:t>
        <a:bodyPr/>
        <a:lstStyle/>
        <a:p>
          <a:r>
            <a:rPr lang="en-US" dirty="0"/>
            <a:t>Events</a:t>
          </a:r>
        </a:p>
        <a:p>
          <a:r>
            <a:rPr lang="en-US" dirty="0"/>
            <a:t>Timers</a:t>
          </a:r>
        </a:p>
      </dgm:t>
    </dgm:pt>
    <dgm:pt modelId="{E1B50B9B-C789-4F99-8F1F-3EC69C4B3D66}" type="parTrans" cxnId="{F8C0EB78-130C-45FF-AEA8-78E4EA53D0D0}">
      <dgm:prSet/>
      <dgm:spPr/>
      <dgm:t>
        <a:bodyPr/>
        <a:lstStyle/>
        <a:p>
          <a:endParaRPr lang="en-US"/>
        </a:p>
      </dgm:t>
    </dgm:pt>
    <dgm:pt modelId="{40170158-5F80-4A3B-8CD4-AB724F9FE49C}" type="sibTrans" cxnId="{F8C0EB78-130C-45FF-AEA8-78E4EA53D0D0}">
      <dgm:prSet/>
      <dgm:spPr/>
      <dgm:t>
        <a:bodyPr/>
        <a:lstStyle/>
        <a:p>
          <a:endParaRPr lang="en-US"/>
        </a:p>
      </dgm:t>
    </dgm:pt>
    <dgm:pt modelId="{B423579B-F78A-4BB5-AD31-4C5CC654C6AE}" type="pres">
      <dgm:prSet presAssocID="{A86AD6BE-C9AF-4DF0-98E2-56C33BAF1CCE}" presName="root" presStyleCnt="0">
        <dgm:presLayoutVars>
          <dgm:dir/>
          <dgm:resizeHandles val="exact"/>
        </dgm:presLayoutVars>
      </dgm:prSet>
      <dgm:spPr/>
    </dgm:pt>
    <dgm:pt modelId="{F2B2B7D5-DA55-4BC3-9466-9017AE16007A}" type="pres">
      <dgm:prSet presAssocID="{14FCDC64-EA26-4DA3-B491-EC724B371B83}" presName="compNode" presStyleCnt="0"/>
      <dgm:spPr/>
    </dgm:pt>
    <dgm:pt modelId="{305354CE-5483-4A44-B2DA-842DDF627A58}" type="pres">
      <dgm:prSet presAssocID="{14FCDC64-EA26-4DA3-B491-EC724B371B83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</dgm:spPr>
    </dgm:pt>
    <dgm:pt modelId="{A97362D7-B393-4050-8064-C337F00FB56E}" type="pres">
      <dgm:prSet presAssocID="{14FCDC64-EA26-4DA3-B491-EC724B371B83}" presName="iconSpace" presStyleCnt="0"/>
      <dgm:spPr/>
    </dgm:pt>
    <dgm:pt modelId="{8EB05D6D-7FC6-4D11-AAC0-91CF0E63F8C5}" type="pres">
      <dgm:prSet presAssocID="{14FCDC64-EA26-4DA3-B491-EC724B371B83}" presName="parTx" presStyleLbl="revTx" presStyleIdx="0" presStyleCnt="8">
        <dgm:presLayoutVars>
          <dgm:chMax val="0"/>
          <dgm:chPref val="0"/>
        </dgm:presLayoutVars>
      </dgm:prSet>
      <dgm:spPr/>
    </dgm:pt>
    <dgm:pt modelId="{6A58E13C-2715-428E-9832-1154B2E81BCE}" type="pres">
      <dgm:prSet presAssocID="{14FCDC64-EA26-4DA3-B491-EC724B371B83}" presName="txSpace" presStyleCnt="0"/>
      <dgm:spPr/>
    </dgm:pt>
    <dgm:pt modelId="{2875454C-44C7-4165-AB7A-81AF247A4061}" type="pres">
      <dgm:prSet presAssocID="{14FCDC64-EA26-4DA3-B491-EC724B371B83}" presName="desTx" presStyleLbl="revTx" presStyleIdx="1" presStyleCnt="8">
        <dgm:presLayoutVars/>
      </dgm:prSet>
      <dgm:spPr/>
    </dgm:pt>
    <dgm:pt modelId="{5FC2CD6C-4726-4E61-BA3F-DB12FD290A7D}" type="pres">
      <dgm:prSet presAssocID="{42F676C7-A422-4539-B7D7-88EBED0BBA70}" presName="sibTrans" presStyleCnt="0"/>
      <dgm:spPr/>
    </dgm:pt>
    <dgm:pt modelId="{083A445D-39A8-48AA-9BC3-029CFBDF0CD7}" type="pres">
      <dgm:prSet presAssocID="{032E1427-758F-4EF5-805B-EEF19E7A1081}" presName="compNode" presStyleCnt="0"/>
      <dgm:spPr/>
    </dgm:pt>
    <dgm:pt modelId="{73707FC1-7F33-4B9B-BCCB-7CF548777799}" type="pres">
      <dgm:prSet presAssocID="{032E1427-758F-4EF5-805B-EEF19E7A1081}" presName="iconRect" presStyleLbl="node1" presStyleIdx="1" presStyleCnt="4" custLinFactNeighborX="-2080" custLinFactNeighborY="2295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6000" b="-6000"/>
          </a:stretch>
        </a:blipFill>
        <a:ln>
          <a:noFill/>
        </a:ln>
      </dgm:spPr>
    </dgm:pt>
    <dgm:pt modelId="{8569DC07-8D4F-43C4-B0DF-3B39E3A4C7FA}" type="pres">
      <dgm:prSet presAssocID="{032E1427-758F-4EF5-805B-EEF19E7A1081}" presName="iconSpace" presStyleCnt="0"/>
      <dgm:spPr/>
    </dgm:pt>
    <dgm:pt modelId="{9BBB848D-A44B-4AA6-877D-1CF90104E0A3}" type="pres">
      <dgm:prSet presAssocID="{032E1427-758F-4EF5-805B-EEF19E7A1081}" presName="parTx" presStyleLbl="revTx" presStyleIdx="2" presStyleCnt="8">
        <dgm:presLayoutVars>
          <dgm:chMax val="0"/>
          <dgm:chPref val="0"/>
        </dgm:presLayoutVars>
      </dgm:prSet>
      <dgm:spPr/>
    </dgm:pt>
    <dgm:pt modelId="{BA5C9392-9188-4FF9-8A34-B0A48EBDDC42}" type="pres">
      <dgm:prSet presAssocID="{032E1427-758F-4EF5-805B-EEF19E7A1081}" presName="txSpace" presStyleCnt="0"/>
      <dgm:spPr/>
    </dgm:pt>
    <dgm:pt modelId="{12FE52E0-652D-46CE-9E03-5E95C2CAD053}" type="pres">
      <dgm:prSet presAssocID="{032E1427-758F-4EF5-805B-EEF19E7A1081}" presName="desTx" presStyleLbl="revTx" presStyleIdx="3" presStyleCnt="8">
        <dgm:presLayoutVars/>
      </dgm:prSet>
      <dgm:spPr/>
    </dgm:pt>
    <dgm:pt modelId="{8DFEC022-9072-4519-8E2B-A6E383EC70C3}" type="pres">
      <dgm:prSet presAssocID="{3B668012-1808-4B68-9511-F58065D42C4E}" presName="sibTrans" presStyleCnt="0"/>
      <dgm:spPr/>
    </dgm:pt>
    <dgm:pt modelId="{B048EB00-B5BA-4DC1-9D3A-F49EF696BEDB}" type="pres">
      <dgm:prSet presAssocID="{F12456F1-7E49-4D62-B6D4-8D053B890477}" presName="compNode" presStyleCnt="0"/>
      <dgm:spPr/>
    </dgm:pt>
    <dgm:pt modelId="{2F786952-B2AE-4C60-B4FF-06F80D8ED062}" type="pres">
      <dgm:prSet presAssocID="{F12456F1-7E49-4D62-B6D4-8D053B890477}" presName="iconRect" presStyleLbl="node1" presStyleIdx="2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000" r="-5000"/>
          </a:stretch>
        </a:blipFill>
        <a:ln>
          <a:noFill/>
        </a:ln>
      </dgm:spPr>
    </dgm:pt>
    <dgm:pt modelId="{0DBA0EFB-BD46-40E3-AE94-46014DC8F7D1}" type="pres">
      <dgm:prSet presAssocID="{F12456F1-7E49-4D62-B6D4-8D053B890477}" presName="iconSpace" presStyleCnt="0"/>
      <dgm:spPr/>
    </dgm:pt>
    <dgm:pt modelId="{D5276031-9EAF-4EEE-A1EE-AC65ADD72266}" type="pres">
      <dgm:prSet presAssocID="{F12456F1-7E49-4D62-B6D4-8D053B890477}" presName="parTx" presStyleLbl="revTx" presStyleIdx="4" presStyleCnt="8">
        <dgm:presLayoutVars>
          <dgm:chMax val="0"/>
          <dgm:chPref val="0"/>
        </dgm:presLayoutVars>
      </dgm:prSet>
      <dgm:spPr/>
    </dgm:pt>
    <dgm:pt modelId="{A8901F13-FE42-4513-899F-DAAE28336214}" type="pres">
      <dgm:prSet presAssocID="{F12456F1-7E49-4D62-B6D4-8D053B890477}" presName="txSpace" presStyleCnt="0"/>
      <dgm:spPr/>
    </dgm:pt>
    <dgm:pt modelId="{403DAE3C-207D-40A2-8DAF-1305A9135F1C}" type="pres">
      <dgm:prSet presAssocID="{F12456F1-7E49-4D62-B6D4-8D053B890477}" presName="desTx" presStyleLbl="revTx" presStyleIdx="5" presStyleCnt="8">
        <dgm:presLayoutVars/>
      </dgm:prSet>
      <dgm:spPr/>
    </dgm:pt>
    <dgm:pt modelId="{647D6340-2814-46DF-9D58-26DE24ABE380}" type="pres">
      <dgm:prSet presAssocID="{9F2B078C-F491-40A9-9D6D-163A5C66B0F9}" presName="sibTrans" presStyleCnt="0"/>
      <dgm:spPr/>
    </dgm:pt>
    <dgm:pt modelId="{E4B81BB5-6E59-4F55-A73F-297CE592ED57}" type="pres">
      <dgm:prSet presAssocID="{89349BD0-7E16-4F48-9DDE-737A3254448B}" presName="compNode" presStyleCnt="0"/>
      <dgm:spPr/>
    </dgm:pt>
    <dgm:pt modelId="{18B73B5E-4BE5-47C8-A803-57AF419EA7B3}" type="pres">
      <dgm:prSet presAssocID="{89349BD0-7E16-4F48-9DDE-737A3254448B}" presName="iconRect" presStyleLbl="node1" presStyleIdx="3" presStyleCnt="4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</dgm:spPr>
    </dgm:pt>
    <dgm:pt modelId="{4095A71D-BFC1-4656-8502-2D5D3A81F581}" type="pres">
      <dgm:prSet presAssocID="{89349BD0-7E16-4F48-9DDE-737A3254448B}" presName="iconSpace" presStyleCnt="0"/>
      <dgm:spPr/>
    </dgm:pt>
    <dgm:pt modelId="{46996C87-FDDE-49BD-AC0D-1249A0A14033}" type="pres">
      <dgm:prSet presAssocID="{89349BD0-7E16-4F48-9DDE-737A3254448B}" presName="parTx" presStyleLbl="revTx" presStyleIdx="6" presStyleCnt="8">
        <dgm:presLayoutVars>
          <dgm:chMax val="0"/>
          <dgm:chPref val="0"/>
        </dgm:presLayoutVars>
      </dgm:prSet>
      <dgm:spPr/>
    </dgm:pt>
    <dgm:pt modelId="{056881B2-B7DD-413A-9BEE-D71BFDEC5D84}" type="pres">
      <dgm:prSet presAssocID="{89349BD0-7E16-4F48-9DDE-737A3254448B}" presName="txSpace" presStyleCnt="0"/>
      <dgm:spPr/>
    </dgm:pt>
    <dgm:pt modelId="{47B47FD0-D8C7-4A4E-8FBA-30094A5DFE57}" type="pres">
      <dgm:prSet presAssocID="{89349BD0-7E16-4F48-9DDE-737A3254448B}" presName="desTx" presStyleLbl="revTx" presStyleIdx="7" presStyleCnt="8">
        <dgm:presLayoutVars/>
      </dgm:prSet>
      <dgm:spPr/>
    </dgm:pt>
  </dgm:ptLst>
  <dgm:cxnLst>
    <dgm:cxn modelId="{2DA80909-DCB2-4465-95CE-084F3E84A38D}" srcId="{A86AD6BE-C9AF-4DF0-98E2-56C33BAF1CCE}" destId="{89349BD0-7E16-4F48-9DDE-737A3254448B}" srcOrd="3" destOrd="0" parTransId="{09E1337B-0125-4FC9-A69C-937EE0EC3BC5}" sibTransId="{6E861801-3F34-4350-9205-F9816F08C8A4}"/>
    <dgm:cxn modelId="{6AAA110B-4879-4E80-A665-A2AC6684435E}" type="presOf" srcId="{D493685F-A2BC-467F-BF63-3E2EE3C2E8D4}" destId="{12FE52E0-652D-46CE-9E03-5E95C2CAD053}" srcOrd="0" destOrd="0" presId="urn:microsoft.com/office/officeart/2018/5/layout/CenteredIconLabelDescriptionList"/>
    <dgm:cxn modelId="{57A14710-387C-402C-890A-BCE5E65A7D3C}" srcId="{14FCDC64-EA26-4DA3-B491-EC724B371B83}" destId="{49CB66AE-FCAA-46AE-ADBE-D836BC795E01}" srcOrd="0" destOrd="0" parTransId="{4B411A84-8784-4554-88A9-2291C0E1130B}" sibTransId="{CE5C518C-A368-43B5-97C0-A4A2E5BDDFC6}"/>
    <dgm:cxn modelId="{11810412-81FD-4117-9028-04AAC250E977}" srcId="{A86AD6BE-C9AF-4DF0-98E2-56C33BAF1CCE}" destId="{F12456F1-7E49-4D62-B6D4-8D053B890477}" srcOrd="2" destOrd="0" parTransId="{53F759D0-99A4-467C-AC1F-DEF3E50B2492}" sibTransId="{9F2B078C-F491-40A9-9D6D-163A5C66B0F9}"/>
    <dgm:cxn modelId="{EA83B11E-2BAC-4DC7-B5AE-58090A55BC91}" type="presOf" srcId="{E83A8583-5FD3-4BDD-B22D-9683F9009626}" destId="{403DAE3C-207D-40A2-8DAF-1305A9135F1C}" srcOrd="0" destOrd="0" presId="urn:microsoft.com/office/officeart/2018/5/layout/CenteredIconLabelDescriptionList"/>
    <dgm:cxn modelId="{6F7F6F22-2E6A-4E12-B367-B7E703F23694}" type="presOf" srcId="{F35D3CCA-1A30-4190-B62D-B059599CC387}" destId="{12FE52E0-652D-46CE-9E03-5E95C2CAD053}" srcOrd="0" destOrd="1" presId="urn:microsoft.com/office/officeart/2018/5/layout/CenteredIconLabelDescriptionList"/>
    <dgm:cxn modelId="{389EB423-8B01-4423-9C83-3CA03E7C1FD0}" srcId="{89349BD0-7E16-4F48-9DDE-737A3254448B}" destId="{6704EB14-4BE4-4703-B602-2C8CE012FF8A}" srcOrd="0" destOrd="0" parTransId="{F7771BE3-BF34-419A-89A6-9376909F5528}" sibTransId="{17938B2E-3455-45AF-92FF-D48CA079456A}"/>
    <dgm:cxn modelId="{3AAA592C-71BC-4353-A2DD-0ACF99CA538A}" type="presOf" srcId="{51D66B25-4CF4-4A57-9878-1DD5B21E42C0}" destId="{403DAE3C-207D-40A2-8DAF-1305A9135F1C}" srcOrd="0" destOrd="1" presId="urn:microsoft.com/office/officeart/2018/5/layout/CenteredIconLabelDescriptionList"/>
    <dgm:cxn modelId="{F731B92C-9129-4A43-8709-FE10000245AB}" type="presOf" srcId="{A86AD6BE-C9AF-4DF0-98E2-56C33BAF1CCE}" destId="{B423579B-F78A-4BB5-AD31-4C5CC654C6AE}" srcOrd="0" destOrd="0" presId="urn:microsoft.com/office/officeart/2018/5/layout/CenteredIconLabelDescriptionList"/>
    <dgm:cxn modelId="{7FEF872D-E2B4-44C1-98BE-CBD89FFB45EB}" srcId="{F12456F1-7E49-4D62-B6D4-8D053B890477}" destId="{51D66B25-4CF4-4A57-9878-1DD5B21E42C0}" srcOrd="1" destOrd="0" parTransId="{A979E6F5-5527-4268-AA5C-8396013E0FE7}" sibTransId="{91B42B01-CC7B-42AB-9ED4-B82717236FCD}"/>
    <dgm:cxn modelId="{5512453D-10D3-4E6A-9430-7F10CD8B262A}" type="presOf" srcId="{F12456F1-7E49-4D62-B6D4-8D053B890477}" destId="{D5276031-9EAF-4EEE-A1EE-AC65ADD72266}" srcOrd="0" destOrd="0" presId="urn:microsoft.com/office/officeart/2018/5/layout/CenteredIconLabelDescriptionList"/>
    <dgm:cxn modelId="{E858BC5F-7357-4F0F-9F72-4B9912F9775D}" type="presOf" srcId="{49CB66AE-FCAA-46AE-ADBE-D836BC795E01}" destId="{2875454C-44C7-4165-AB7A-81AF247A4061}" srcOrd="0" destOrd="0" presId="urn:microsoft.com/office/officeart/2018/5/layout/CenteredIconLabelDescriptionList"/>
    <dgm:cxn modelId="{F8C0EB78-130C-45FF-AEA8-78E4EA53D0D0}" srcId="{89349BD0-7E16-4F48-9DDE-737A3254448B}" destId="{45A6D241-623C-4DC5-A3FC-30ADF2B8D0CA}" srcOrd="1" destOrd="0" parTransId="{E1B50B9B-C789-4F99-8F1F-3EC69C4B3D66}" sibTransId="{40170158-5F80-4A3B-8CD4-AB724F9FE49C}"/>
    <dgm:cxn modelId="{50A9A182-18A9-460F-A6BA-EE41EED187E1}" type="presOf" srcId="{6704EB14-4BE4-4703-B602-2C8CE012FF8A}" destId="{47B47FD0-D8C7-4A4E-8FBA-30094A5DFE57}" srcOrd="0" destOrd="0" presId="urn:microsoft.com/office/officeart/2018/5/layout/CenteredIconLabelDescriptionList"/>
    <dgm:cxn modelId="{7F485EAB-0286-4A1E-9B79-11CE87872F90}" type="presOf" srcId="{45A6D241-623C-4DC5-A3FC-30ADF2B8D0CA}" destId="{47B47FD0-D8C7-4A4E-8FBA-30094A5DFE57}" srcOrd="0" destOrd="1" presId="urn:microsoft.com/office/officeart/2018/5/layout/CenteredIconLabelDescriptionList"/>
    <dgm:cxn modelId="{7EE59DB9-E0B2-402B-8D7A-A8F218705F92}" type="presOf" srcId="{032E1427-758F-4EF5-805B-EEF19E7A1081}" destId="{9BBB848D-A44B-4AA6-877D-1CF90104E0A3}" srcOrd="0" destOrd="0" presId="urn:microsoft.com/office/officeart/2018/5/layout/CenteredIconLabelDescriptionList"/>
    <dgm:cxn modelId="{8D79CCBA-AF60-45DD-9E63-A664773CD4EE}" srcId="{A86AD6BE-C9AF-4DF0-98E2-56C33BAF1CCE}" destId="{032E1427-758F-4EF5-805B-EEF19E7A1081}" srcOrd="1" destOrd="0" parTransId="{DF348846-BC69-4855-8622-2CE1869BF5C4}" sibTransId="{3B668012-1808-4B68-9511-F58065D42C4E}"/>
    <dgm:cxn modelId="{465D0DCA-F516-48BD-8A08-31709586CC40}" srcId="{032E1427-758F-4EF5-805B-EEF19E7A1081}" destId="{F35D3CCA-1A30-4190-B62D-B059599CC387}" srcOrd="1" destOrd="0" parTransId="{614B7EC3-8C25-4165-9D16-324A8D1105D8}" sibTransId="{63396BC4-92DB-45EF-945D-F8BCDFFE5418}"/>
    <dgm:cxn modelId="{4175FFDD-3A88-43ED-B965-0356AE6B2E5A}" srcId="{032E1427-758F-4EF5-805B-EEF19E7A1081}" destId="{D493685F-A2BC-467F-BF63-3E2EE3C2E8D4}" srcOrd="0" destOrd="0" parTransId="{ADD947F1-4B28-4211-AC36-84D763A2D734}" sibTransId="{80C01FC4-8051-4C64-A871-378B961B36AD}"/>
    <dgm:cxn modelId="{A15F52DF-2533-4277-B5AD-5AF0D2F26CFC}" type="presOf" srcId="{89349BD0-7E16-4F48-9DDE-737A3254448B}" destId="{46996C87-FDDE-49BD-AC0D-1249A0A14033}" srcOrd="0" destOrd="0" presId="urn:microsoft.com/office/officeart/2018/5/layout/CenteredIconLabelDescriptionList"/>
    <dgm:cxn modelId="{CF4013E4-0D91-4B06-B30B-A594B3F9E353}" type="presOf" srcId="{14FCDC64-EA26-4DA3-B491-EC724B371B83}" destId="{8EB05D6D-7FC6-4D11-AAC0-91CF0E63F8C5}" srcOrd="0" destOrd="0" presId="urn:microsoft.com/office/officeart/2018/5/layout/CenteredIconLabelDescriptionList"/>
    <dgm:cxn modelId="{15F7E0EA-A1A8-4302-BF79-416EB4BA04CB}" srcId="{F12456F1-7E49-4D62-B6D4-8D053B890477}" destId="{E83A8583-5FD3-4BDD-B22D-9683F9009626}" srcOrd="0" destOrd="0" parTransId="{7707DA59-1A52-412A-9C90-8F439304A5B1}" sibTransId="{B785719B-A947-4AF6-9749-7E790A82C145}"/>
    <dgm:cxn modelId="{2EECEAF1-8C28-424D-A620-9EE2F7E4FC05}" srcId="{A86AD6BE-C9AF-4DF0-98E2-56C33BAF1CCE}" destId="{14FCDC64-EA26-4DA3-B491-EC724B371B83}" srcOrd="0" destOrd="0" parTransId="{8F2A3951-FA20-48C0-9501-F19E9699FB45}" sibTransId="{42F676C7-A422-4539-B7D7-88EBED0BBA70}"/>
    <dgm:cxn modelId="{5C7030D2-AF05-41EF-B497-C9D686C57E0E}" type="presParOf" srcId="{B423579B-F78A-4BB5-AD31-4C5CC654C6AE}" destId="{F2B2B7D5-DA55-4BC3-9466-9017AE16007A}" srcOrd="0" destOrd="0" presId="urn:microsoft.com/office/officeart/2018/5/layout/CenteredIconLabelDescriptionList"/>
    <dgm:cxn modelId="{1849B173-FAEF-4AA0-A9DE-B3915DF6F3B2}" type="presParOf" srcId="{F2B2B7D5-DA55-4BC3-9466-9017AE16007A}" destId="{305354CE-5483-4A44-B2DA-842DDF627A58}" srcOrd="0" destOrd="0" presId="urn:microsoft.com/office/officeart/2018/5/layout/CenteredIconLabelDescriptionList"/>
    <dgm:cxn modelId="{56BA43D1-6D4D-4033-A295-DA0D7C545E2D}" type="presParOf" srcId="{F2B2B7D5-DA55-4BC3-9466-9017AE16007A}" destId="{A97362D7-B393-4050-8064-C337F00FB56E}" srcOrd="1" destOrd="0" presId="urn:microsoft.com/office/officeart/2018/5/layout/CenteredIconLabelDescriptionList"/>
    <dgm:cxn modelId="{5D35E6A7-ACF1-497C-BD52-0C4EC0DB6E32}" type="presParOf" srcId="{F2B2B7D5-DA55-4BC3-9466-9017AE16007A}" destId="{8EB05D6D-7FC6-4D11-AAC0-91CF0E63F8C5}" srcOrd="2" destOrd="0" presId="urn:microsoft.com/office/officeart/2018/5/layout/CenteredIconLabelDescriptionList"/>
    <dgm:cxn modelId="{FADCA8D6-4F73-45C0-8888-1C18B166FE4D}" type="presParOf" srcId="{F2B2B7D5-DA55-4BC3-9466-9017AE16007A}" destId="{6A58E13C-2715-428E-9832-1154B2E81BCE}" srcOrd="3" destOrd="0" presId="urn:microsoft.com/office/officeart/2018/5/layout/CenteredIconLabelDescriptionList"/>
    <dgm:cxn modelId="{84CAFC6D-E5C5-4F01-9E31-095B3290265B}" type="presParOf" srcId="{F2B2B7D5-DA55-4BC3-9466-9017AE16007A}" destId="{2875454C-44C7-4165-AB7A-81AF247A4061}" srcOrd="4" destOrd="0" presId="urn:microsoft.com/office/officeart/2018/5/layout/CenteredIconLabelDescriptionList"/>
    <dgm:cxn modelId="{F0EC2CFE-362D-4BBF-AB50-42CFA23DC4AC}" type="presParOf" srcId="{B423579B-F78A-4BB5-AD31-4C5CC654C6AE}" destId="{5FC2CD6C-4726-4E61-BA3F-DB12FD290A7D}" srcOrd="1" destOrd="0" presId="urn:microsoft.com/office/officeart/2018/5/layout/CenteredIconLabelDescriptionList"/>
    <dgm:cxn modelId="{B0C4EA00-A7A5-4592-8BEF-6D5FADC903C1}" type="presParOf" srcId="{B423579B-F78A-4BB5-AD31-4C5CC654C6AE}" destId="{083A445D-39A8-48AA-9BC3-029CFBDF0CD7}" srcOrd="2" destOrd="0" presId="urn:microsoft.com/office/officeart/2018/5/layout/CenteredIconLabelDescriptionList"/>
    <dgm:cxn modelId="{F270B894-8223-4714-A31C-7633C6A61624}" type="presParOf" srcId="{083A445D-39A8-48AA-9BC3-029CFBDF0CD7}" destId="{73707FC1-7F33-4B9B-BCCB-7CF548777799}" srcOrd="0" destOrd="0" presId="urn:microsoft.com/office/officeart/2018/5/layout/CenteredIconLabelDescriptionList"/>
    <dgm:cxn modelId="{61277448-7739-4BA4-9D6E-4AE7AA5893B1}" type="presParOf" srcId="{083A445D-39A8-48AA-9BC3-029CFBDF0CD7}" destId="{8569DC07-8D4F-43C4-B0DF-3B39E3A4C7FA}" srcOrd="1" destOrd="0" presId="urn:microsoft.com/office/officeart/2018/5/layout/CenteredIconLabelDescriptionList"/>
    <dgm:cxn modelId="{6B8651C4-7798-4423-967F-1E6F9049DEDB}" type="presParOf" srcId="{083A445D-39A8-48AA-9BC3-029CFBDF0CD7}" destId="{9BBB848D-A44B-4AA6-877D-1CF90104E0A3}" srcOrd="2" destOrd="0" presId="urn:microsoft.com/office/officeart/2018/5/layout/CenteredIconLabelDescriptionList"/>
    <dgm:cxn modelId="{259734A1-9E27-493A-8A2B-B36198A21565}" type="presParOf" srcId="{083A445D-39A8-48AA-9BC3-029CFBDF0CD7}" destId="{BA5C9392-9188-4FF9-8A34-B0A48EBDDC42}" srcOrd="3" destOrd="0" presId="urn:microsoft.com/office/officeart/2018/5/layout/CenteredIconLabelDescriptionList"/>
    <dgm:cxn modelId="{2FFC2C82-AC21-4225-B88B-969F78D36E97}" type="presParOf" srcId="{083A445D-39A8-48AA-9BC3-029CFBDF0CD7}" destId="{12FE52E0-652D-46CE-9E03-5E95C2CAD053}" srcOrd="4" destOrd="0" presId="urn:microsoft.com/office/officeart/2018/5/layout/CenteredIconLabelDescriptionList"/>
    <dgm:cxn modelId="{3A2A8953-3356-4B07-90CC-BC04BFA3AA36}" type="presParOf" srcId="{B423579B-F78A-4BB5-AD31-4C5CC654C6AE}" destId="{8DFEC022-9072-4519-8E2B-A6E383EC70C3}" srcOrd="3" destOrd="0" presId="urn:microsoft.com/office/officeart/2018/5/layout/CenteredIconLabelDescriptionList"/>
    <dgm:cxn modelId="{5BF5993A-BFC8-4D55-8351-B2BC1F7114B8}" type="presParOf" srcId="{B423579B-F78A-4BB5-AD31-4C5CC654C6AE}" destId="{B048EB00-B5BA-4DC1-9D3A-F49EF696BEDB}" srcOrd="4" destOrd="0" presId="urn:microsoft.com/office/officeart/2018/5/layout/CenteredIconLabelDescriptionList"/>
    <dgm:cxn modelId="{D987C804-CBBB-46AD-B06D-BAD3B1C57D12}" type="presParOf" srcId="{B048EB00-B5BA-4DC1-9D3A-F49EF696BEDB}" destId="{2F786952-B2AE-4C60-B4FF-06F80D8ED062}" srcOrd="0" destOrd="0" presId="urn:microsoft.com/office/officeart/2018/5/layout/CenteredIconLabelDescriptionList"/>
    <dgm:cxn modelId="{C7A866C0-FCA5-41E3-8E6E-5003062FB65D}" type="presParOf" srcId="{B048EB00-B5BA-4DC1-9D3A-F49EF696BEDB}" destId="{0DBA0EFB-BD46-40E3-AE94-46014DC8F7D1}" srcOrd="1" destOrd="0" presId="urn:microsoft.com/office/officeart/2018/5/layout/CenteredIconLabelDescriptionList"/>
    <dgm:cxn modelId="{D9B35B40-DD99-4CFA-94B9-805876CED9BF}" type="presParOf" srcId="{B048EB00-B5BA-4DC1-9D3A-F49EF696BEDB}" destId="{D5276031-9EAF-4EEE-A1EE-AC65ADD72266}" srcOrd="2" destOrd="0" presId="urn:microsoft.com/office/officeart/2018/5/layout/CenteredIconLabelDescriptionList"/>
    <dgm:cxn modelId="{6419DE54-8EA2-436A-887E-1FB7E05C467C}" type="presParOf" srcId="{B048EB00-B5BA-4DC1-9D3A-F49EF696BEDB}" destId="{A8901F13-FE42-4513-899F-DAAE28336214}" srcOrd="3" destOrd="0" presId="urn:microsoft.com/office/officeart/2018/5/layout/CenteredIconLabelDescriptionList"/>
    <dgm:cxn modelId="{34B2CD8B-F54E-4C59-B9E8-AB6AF5030851}" type="presParOf" srcId="{B048EB00-B5BA-4DC1-9D3A-F49EF696BEDB}" destId="{403DAE3C-207D-40A2-8DAF-1305A9135F1C}" srcOrd="4" destOrd="0" presId="urn:microsoft.com/office/officeart/2018/5/layout/CenteredIconLabelDescriptionList"/>
    <dgm:cxn modelId="{DD96439F-43E6-47FC-AA64-A621716EC589}" type="presParOf" srcId="{B423579B-F78A-4BB5-AD31-4C5CC654C6AE}" destId="{647D6340-2814-46DF-9D58-26DE24ABE380}" srcOrd="5" destOrd="0" presId="urn:microsoft.com/office/officeart/2018/5/layout/CenteredIconLabelDescriptionList"/>
    <dgm:cxn modelId="{FA58BAEF-1994-4EDB-9E7B-7A586A700735}" type="presParOf" srcId="{B423579B-F78A-4BB5-AD31-4C5CC654C6AE}" destId="{E4B81BB5-6E59-4F55-A73F-297CE592ED57}" srcOrd="6" destOrd="0" presId="urn:microsoft.com/office/officeart/2018/5/layout/CenteredIconLabelDescriptionList"/>
    <dgm:cxn modelId="{D96B17D6-510F-42AF-B4AF-47EAA406AE95}" type="presParOf" srcId="{E4B81BB5-6E59-4F55-A73F-297CE592ED57}" destId="{18B73B5E-4BE5-47C8-A803-57AF419EA7B3}" srcOrd="0" destOrd="0" presId="urn:microsoft.com/office/officeart/2018/5/layout/CenteredIconLabelDescriptionList"/>
    <dgm:cxn modelId="{100FF32A-155E-4605-B33C-ADBFC3CAE3B2}" type="presParOf" srcId="{E4B81BB5-6E59-4F55-A73F-297CE592ED57}" destId="{4095A71D-BFC1-4656-8502-2D5D3A81F581}" srcOrd="1" destOrd="0" presId="urn:microsoft.com/office/officeart/2018/5/layout/CenteredIconLabelDescriptionList"/>
    <dgm:cxn modelId="{A70AA259-560C-4B49-83F7-86616F597591}" type="presParOf" srcId="{E4B81BB5-6E59-4F55-A73F-297CE592ED57}" destId="{46996C87-FDDE-49BD-AC0D-1249A0A14033}" srcOrd="2" destOrd="0" presId="urn:microsoft.com/office/officeart/2018/5/layout/CenteredIconLabelDescriptionList"/>
    <dgm:cxn modelId="{FE7F5C1F-4C8E-40B9-B297-9309BE275F87}" type="presParOf" srcId="{E4B81BB5-6E59-4F55-A73F-297CE592ED57}" destId="{056881B2-B7DD-413A-9BEE-D71BFDEC5D84}" srcOrd="3" destOrd="0" presId="urn:microsoft.com/office/officeart/2018/5/layout/CenteredIconLabelDescriptionList"/>
    <dgm:cxn modelId="{8EF21E7C-5E97-4C91-A8B3-5DFA88C7304C}" type="presParOf" srcId="{E4B81BB5-6E59-4F55-A73F-297CE592ED57}" destId="{47B47FD0-D8C7-4A4E-8FBA-30094A5DFE57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54397AD-0823-4138-98CB-EC4172807BAE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2C06D9BD-36E2-4908-A4BB-AAFE17E22A6E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CA" b="0" i="0"/>
            <a:t>Environment </a:t>
          </a:r>
          <a:endParaRPr lang="en-US"/>
        </a:p>
      </dgm:t>
    </dgm:pt>
    <dgm:pt modelId="{050311A7-FA1B-4747-BBD1-97E89356CB76}" type="parTrans" cxnId="{31A0AB17-9FB3-4EBA-AFB2-49684869CF72}">
      <dgm:prSet/>
      <dgm:spPr/>
      <dgm:t>
        <a:bodyPr/>
        <a:lstStyle/>
        <a:p>
          <a:endParaRPr lang="en-US"/>
        </a:p>
      </dgm:t>
    </dgm:pt>
    <dgm:pt modelId="{C63F4798-F780-4CCD-83C6-0593DE8AEBC5}" type="sibTrans" cxnId="{31A0AB17-9FB3-4EBA-AFB2-49684869CF72}">
      <dgm:prSet/>
      <dgm:spPr/>
      <dgm:t>
        <a:bodyPr/>
        <a:lstStyle/>
        <a:p>
          <a:endParaRPr lang="en-US"/>
        </a:p>
      </dgm:t>
    </dgm:pt>
    <dgm:pt modelId="{1EE4F8BB-D910-45A8-AD47-CF0E50C62704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CA" b="0" i="0"/>
            <a:t>Connectivity</a:t>
          </a:r>
          <a:endParaRPr lang="en-US"/>
        </a:p>
      </dgm:t>
    </dgm:pt>
    <dgm:pt modelId="{DFBE8601-3E2F-4B6E-9548-221C81569770}" type="parTrans" cxnId="{54CE2599-F637-4909-B3BB-395BB435BA65}">
      <dgm:prSet/>
      <dgm:spPr/>
      <dgm:t>
        <a:bodyPr/>
        <a:lstStyle/>
        <a:p>
          <a:endParaRPr lang="en-US"/>
        </a:p>
      </dgm:t>
    </dgm:pt>
    <dgm:pt modelId="{556AD167-FAF7-4E51-9485-3188D9F323DF}" type="sibTrans" cxnId="{54CE2599-F637-4909-B3BB-395BB435BA65}">
      <dgm:prSet/>
      <dgm:spPr/>
      <dgm:t>
        <a:bodyPr/>
        <a:lstStyle/>
        <a:p>
          <a:endParaRPr lang="en-US"/>
        </a:p>
      </dgm:t>
    </dgm:pt>
    <dgm:pt modelId="{0A204FEA-BBE5-4CE9-A7D0-93F259E306FC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CA" b="0" i="0"/>
            <a:t>Periodic Background Jobs</a:t>
          </a:r>
          <a:endParaRPr lang="en-US"/>
        </a:p>
      </dgm:t>
    </dgm:pt>
    <dgm:pt modelId="{B8CFBAED-C77E-4E56-A743-CB1C5F5C44A6}" type="parTrans" cxnId="{63A399E5-3273-4E94-9D53-221CDBEDEE5E}">
      <dgm:prSet/>
      <dgm:spPr/>
      <dgm:t>
        <a:bodyPr/>
        <a:lstStyle/>
        <a:p>
          <a:endParaRPr lang="en-US"/>
        </a:p>
      </dgm:t>
    </dgm:pt>
    <dgm:pt modelId="{9C0C3C9F-A858-49CA-B0B1-4CFFC2FA2E27}" type="sibTrans" cxnId="{63A399E5-3273-4E94-9D53-221CDBEDEE5E}">
      <dgm:prSet/>
      <dgm:spPr/>
      <dgm:t>
        <a:bodyPr/>
        <a:lstStyle/>
        <a:p>
          <a:endParaRPr lang="en-US"/>
        </a:p>
      </dgm:t>
    </dgm:pt>
    <dgm:pt modelId="{7C13FBC7-FC10-45DA-A261-DC159BA1661D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CA" b="0" i="0"/>
            <a:t>File System Helpers</a:t>
          </a:r>
          <a:endParaRPr lang="en-US"/>
        </a:p>
      </dgm:t>
    </dgm:pt>
    <dgm:pt modelId="{7DC5874B-F013-4BD3-B37B-61E116D562BA}" type="parTrans" cxnId="{AA8C5D4E-3B62-44E4-AABE-CA62B01A7DE0}">
      <dgm:prSet/>
      <dgm:spPr/>
      <dgm:t>
        <a:bodyPr/>
        <a:lstStyle/>
        <a:p>
          <a:endParaRPr lang="en-US"/>
        </a:p>
      </dgm:t>
    </dgm:pt>
    <dgm:pt modelId="{6B2DF723-1216-4969-A900-9BFED12AB69F}" type="sibTrans" cxnId="{AA8C5D4E-3B62-44E4-AABE-CA62B01A7DE0}">
      <dgm:prSet/>
      <dgm:spPr/>
      <dgm:t>
        <a:bodyPr/>
        <a:lstStyle/>
        <a:p>
          <a:endParaRPr lang="en-US"/>
        </a:p>
      </dgm:t>
    </dgm:pt>
    <dgm:pt modelId="{9E617513-1FE0-440E-9EFD-07E03711A64C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CA" b="0" i="0"/>
            <a:t>Settings (with an extra touch of neat)</a:t>
          </a:r>
          <a:endParaRPr lang="en-US"/>
        </a:p>
      </dgm:t>
    </dgm:pt>
    <dgm:pt modelId="{4B51965B-A775-40D3-AB78-C620A3D05AE3}" type="parTrans" cxnId="{9005726D-3B7C-4887-AABB-213D805BB012}">
      <dgm:prSet/>
      <dgm:spPr/>
      <dgm:t>
        <a:bodyPr/>
        <a:lstStyle/>
        <a:p>
          <a:endParaRPr lang="en-US"/>
        </a:p>
      </dgm:t>
    </dgm:pt>
    <dgm:pt modelId="{FE72131A-F9CB-4A0E-8AAB-00726238BCC1}" type="sibTrans" cxnId="{9005726D-3B7C-4887-AABB-213D805BB012}">
      <dgm:prSet/>
      <dgm:spPr/>
      <dgm:t>
        <a:bodyPr/>
        <a:lstStyle/>
        <a:p>
          <a:endParaRPr lang="en-US"/>
        </a:p>
      </dgm:t>
    </dgm:pt>
    <dgm:pt modelId="{20E470B2-F7E4-4378-900A-B212575F1FC0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CA" b="0" i="0"/>
            <a:t>Caching</a:t>
          </a:r>
          <a:endParaRPr lang="en-US"/>
        </a:p>
      </dgm:t>
    </dgm:pt>
    <dgm:pt modelId="{D01CFD75-0A1B-455A-AFDE-038A7C5AD4B4}" type="parTrans" cxnId="{7A9A51F0-9122-4388-B96D-2F3EE135D04F}">
      <dgm:prSet/>
      <dgm:spPr/>
      <dgm:t>
        <a:bodyPr/>
        <a:lstStyle/>
        <a:p>
          <a:endParaRPr lang="en-US"/>
        </a:p>
      </dgm:t>
    </dgm:pt>
    <dgm:pt modelId="{788D2721-3C5C-4728-B75A-F098B011C69B}" type="sibTrans" cxnId="{7A9A51F0-9122-4388-B96D-2F3EE135D04F}">
      <dgm:prSet/>
      <dgm:spPr/>
      <dgm:t>
        <a:bodyPr/>
        <a:lstStyle/>
        <a:p>
          <a:endParaRPr lang="en-US"/>
        </a:p>
      </dgm:t>
    </dgm:pt>
    <dgm:pt modelId="{0E8454CE-609E-4BEC-B97B-BFCF33D09ADE}" type="pres">
      <dgm:prSet presAssocID="{B54397AD-0823-4138-98CB-EC4172807BAE}" presName="root" presStyleCnt="0">
        <dgm:presLayoutVars>
          <dgm:dir/>
          <dgm:resizeHandles val="exact"/>
        </dgm:presLayoutVars>
      </dgm:prSet>
      <dgm:spPr/>
    </dgm:pt>
    <dgm:pt modelId="{26162606-8168-4F58-99FD-B6BD5FAC94A0}" type="pres">
      <dgm:prSet presAssocID="{2C06D9BD-36E2-4908-A4BB-AAFE17E22A6E}" presName="compNode" presStyleCnt="0"/>
      <dgm:spPr/>
    </dgm:pt>
    <dgm:pt modelId="{2A5B2569-BA88-4F4F-A737-92D2791F281C}" type="pres">
      <dgm:prSet presAssocID="{2C06D9BD-36E2-4908-A4BB-AAFE17E22A6E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</dgm:pt>
    <dgm:pt modelId="{04BF4886-9243-4A8B-89C5-0F324206E608}" type="pres">
      <dgm:prSet presAssocID="{2C06D9BD-36E2-4908-A4BB-AAFE17E22A6E}" presName="iconSpace" presStyleCnt="0"/>
      <dgm:spPr/>
    </dgm:pt>
    <dgm:pt modelId="{9BA5E169-AD02-4EF5-8589-B26AD0B0EA93}" type="pres">
      <dgm:prSet presAssocID="{2C06D9BD-36E2-4908-A4BB-AAFE17E22A6E}" presName="parTx" presStyleLbl="revTx" presStyleIdx="0" presStyleCnt="12">
        <dgm:presLayoutVars>
          <dgm:chMax val="0"/>
          <dgm:chPref val="0"/>
        </dgm:presLayoutVars>
      </dgm:prSet>
      <dgm:spPr/>
    </dgm:pt>
    <dgm:pt modelId="{D7C2C183-35D9-4777-892B-67EEBDBA2B81}" type="pres">
      <dgm:prSet presAssocID="{2C06D9BD-36E2-4908-A4BB-AAFE17E22A6E}" presName="txSpace" presStyleCnt="0"/>
      <dgm:spPr/>
    </dgm:pt>
    <dgm:pt modelId="{C7404867-9721-419B-A667-3A56FAB5674B}" type="pres">
      <dgm:prSet presAssocID="{2C06D9BD-36E2-4908-A4BB-AAFE17E22A6E}" presName="desTx" presStyleLbl="revTx" presStyleIdx="1" presStyleCnt="12">
        <dgm:presLayoutVars/>
      </dgm:prSet>
      <dgm:spPr/>
    </dgm:pt>
    <dgm:pt modelId="{A09031C1-33DC-47AD-9D8E-22FB840F2BEB}" type="pres">
      <dgm:prSet presAssocID="{C63F4798-F780-4CCD-83C6-0593DE8AEBC5}" presName="sibTrans" presStyleCnt="0"/>
      <dgm:spPr/>
    </dgm:pt>
    <dgm:pt modelId="{56EC4810-8257-4E54-990B-9B792EEAB7B2}" type="pres">
      <dgm:prSet presAssocID="{1EE4F8BB-D910-45A8-AD47-CF0E50C62704}" presName="compNode" presStyleCnt="0"/>
      <dgm:spPr/>
    </dgm:pt>
    <dgm:pt modelId="{B23422E0-B1D4-487E-B454-090AF4DDF723}" type="pres">
      <dgm:prSet presAssocID="{1EE4F8BB-D910-45A8-AD47-CF0E50C62704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BOutline"/>
        </a:ext>
      </dgm:extLst>
    </dgm:pt>
    <dgm:pt modelId="{85656AC7-E8EB-4539-93AC-9362DAD88B3B}" type="pres">
      <dgm:prSet presAssocID="{1EE4F8BB-D910-45A8-AD47-CF0E50C62704}" presName="iconSpace" presStyleCnt="0"/>
      <dgm:spPr/>
    </dgm:pt>
    <dgm:pt modelId="{C42DCDE1-29B8-48F2-9F88-389F5F0AF9A3}" type="pres">
      <dgm:prSet presAssocID="{1EE4F8BB-D910-45A8-AD47-CF0E50C62704}" presName="parTx" presStyleLbl="revTx" presStyleIdx="2" presStyleCnt="12">
        <dgm:presLayoutVars>
          <dgm:chMax val="0"/>
          <dgm:chPref val="0"/>
        </dgm:presLayoutVars>
      </dgm:prSet>
      <dgm:spPr/>
    </dgm:pt>
    <dgm:pt modelId="{990E3BFA-A5EE-4360-9ADE-C836B5BEB4AE}" type="pres">
      <dgm:prSet presAssocID="{1EE4F8BB-D910-45A8-AD47-CF0E50C62704}" presName="txSpace" presStyleCnt="0"/>
      <dgm:spPr/>
    </dgm:pt>
    <dgm:pt modelId="{4DECF191-DD0D-4321-B901-455B339B0A80}" type="pres">
      <dgm:prSet presAssocID="{1EE4F8BB-D910-45A8-AD47-CF0E50C62704}" presName="desTx" presStyleLbl="revTx" presStyleIdx="3" presStyleCnt="12">
        <dgm:presLayoutVars/>
      </dgm:prSet>
      <dgm:spPr/>
    </dgm:pt>
    <dgm:pt modelId="{C4583856-C647-4D2C-8E7F-4EE37E3D1738}" type="pres">
      <dgm:prSet presAssocID="{556AD167-FAF7-4E51-9485-3188D9F323DF}" presName="sibTrans" presStyleCnt="0"/>
      <dgm:spPr/>
    </dgm:pt>
    <dgm:pt modelId="{C1C430E8-115D-466E-ACE9-532E32CE8FA3}" type="pres">
      <dgm:prSet presAssocID="{0A204FEA-BBE5-4CE9-A7D0-93F259E306FC}" presName="compNode" presStyleCnt="0"/>
      <dgm:spPr/>
    </dgm:pt>
    <dgm:pt modelId="{BCAE4328-834B-44D4-B78B-7F882D114811}" type="pres">
      <dgm:prSet presAssocID="{0A204FEA-BBE5-4CE9-A7D0-93F259E306FC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</dgm:pt>
    <dgm:pt modelId="{ECAD0059-80B4-4497-A487-FE399B782D22}" type="pres">
      <dgm:prSet presAssocID="{0A204FEA-BBE5-4CE9-A7D0-93F259E306FC}" presName="iconSpace" presStyleCnt="0"/>
      <dgm:spPr/>
    </dgm:pt>
    <dgm:pt modelId="{F8853885-89DC-4B77-AD32-96DFCE30BCAF}" type="pres">
      <dgm:prSet presAssocID="{0A204FEA-BBE5-4CE9-A7D0-93F259E306FC}" presName="parTx" presStyleLbl="revTx" presStyleIdx="4" presStyleCnt="12">
        <dgm:presLayoutVars>
          <dgm:chMax val="0"/>
          <dgm:chPref val="0"/>
        </dgm:presLayoutVars>
      </dgm:prSet>
      <dgm:spPr/>
    </dgm:pt>
    <dgm:pt modelId="{44392517-F5FD-4D8A-B237-FB362927698C}" type="pres">
      <dgm:prSet presAssocID="{0A204FEA-BBE5-4CE9-A7D0-93F259E306FC}" presName="txSpace" presStyleCnt="0"/>
      <dgm:spPr/>
    </dgm:pt>
    <dgm:pt modelId="{CB18E7E4-75D0-420B-AD42-AEF9E2B96DBB}" type="pres">
      <dgm:prSet presAssocID="{0A204FEA-BBE5-4CE9-A7D0-93F259E306FC}" presName="desTx" presStyleLbl="revTx" presStyleIdx="5" presStyleCnt="12">
        <dgm:presLayoutVars/>
      </dgm:prSet>
      <dgm:spPr/>
    </dgm:pt>
    <dgm:pt modelId="{A3738AA4-69ED-4A1D-985B-1A3AE6DE9675}" type="pres">
      <dgm:prSet presAssocID="{9C0C3C9F-A858-49CA-B0B1-4CFFC2FA2E27}" presName="sibTrans" presStyleCnt="0"/>
      <dgm:spPr/>
    </dgm:pt>
    <dgm:pt modelId="{F7F1BC0D-207D-4E1A-AF16-1F9C3E067CF2}" type="pres">
      <dgm:prSet presAssocID="{7C13FBC7-FC10-45DA-A261-DC159BA1661D}" presName="compNode" presStyleCnt="0"/>
      <dgm:spPr/>
    </dgm:pt>
    <dgm:pt modelId="{2A3A6165-211E-4BAD-9431-A66BC937BFE0}" type="pres">
      <dgm:prSet presAssocID="{7C13FBC7-FC10-45DA-A261-DC159BA1661D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olderList"/>
        </a:ext>
      </dgm:extLst>
    </dgm:pt>
    <dgm:pt modelId="{0EACDE44-179B-4060-94FA-4B79832C5670}" type="pres">
      <dgm:prSet presAssocID="{7C13FBC7-FC10-45DA-A261-DC159BA1661D}" presName="iconSpace" presStyleCnt="0"/>
      <dgm:spPr/>
    </dgm:pt>
    <dgm:pt modelId="{F4B36F7A-DA86-425B-A916-93DFE76CD7C1}" type="pres">
      <dgm:prSet presAssocID="{7C13FBC7-FC10-45DA-A261-DC159BA1661D}" presName="parTx" presStyleLbl="revTx" presStyleIdx="6" presStyleCnt="12">
        <dgm:presLayoutVars>
          <dgm:chMax val="0"/>
          <dgm:chPref val="0"/>
        </dgm:presLayoutVars>
      </dgm:prSet>
      <dgm:spPr/>
    </dgm:pt>
    <dgm:pt modelId="{6423F913-4407-4230-A427-0075F72E991D}" type="pres">
      <dgm:prSet presAssocID="{7C13FBC7-FC10-45DA-A261-DC159BA1661D}" presName="txSpace" presStyleCnt="0"/>
      <dgm:spPr/>
    </dgm:pt>
    <dgm:pt modelId="{718F8066-EDC6-4BCB-AD3F-1114A6DA4871}" type="pres">
      <dgm:prSet presAssocID="{7C13FBC7-FC10-45DA-A261-DC159BA1661D}" presName="desTx" presStyleLbl="revTx" presStyleIdx="7" presStyleCnt="12">
        <dgm:presLayoutVars/>
      </dgm:prSet>
      <dgm:spPr/>
    </dgm:pt>
    <dgm:pt modelId="{F0F24341-6E59-4A7F-83C7-A0787130976A}" type="pres">
      <dgm:prSet presAssocID="{6B2DF723-1216-4969-A900-9BFED12AB69F}" presName="sibTrans" presStyleCnt="0"/>
      <dgm:spPr/>
    </dgm:pt>
    <dgm:pt modelId="{B0945E11-11AF-4526-A66A-09906BADC5A9}" type="pres">
      <dgm:prSet presAssocID="{9E617513-1FE0-440E-9EFD-07E03711A64C}" presName="compNode" presStyleCnt="0"/>
      <dgm:spPr/>
    </dgm:pt>
    <dgm:pt modelId="{443604A1-BB9F-4E04-B4A3-5076AC25EA97}" type="pres">
      <dgm:prSet presAssocID="{9E617513-1FE0-440E-9EFD-07E03711A64C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>
          <a:noFill/>
        </a:ln>
      </dgm:spPr>
    </dgm:pt>
    <dgm:pt modelId="{1F297344-F97F-4D9F-BD6F-E1BB4041E26A}" type="pres">
      <dgm:prSet presAssocID="{9E617513-1FE0-440E-9EFD-07E03711A64C}" presName="iconSpace" presStyleCnt="0"/>
      <dgm:spPr/>
    </dgm:pt>
    <dgm:pt modelId="{25BC4D3C-4666-4095-A0D0-579FE8F619B4}" type="pres">
      <dgm:prSet presAssocID="{9E617513-1FE0-440E-9EFD-07E03711A64C}" presName="parTx" presStyleLbl="revTx" presStyleIdx="8" presStyleCnt="12">
        <dgm:presLayoutVars>
          <dgm:chMax val="0"/>
          <dgm:chPref val="0"/>
        </dgm:presLayoutVars>
      </dgm:prSet>
      <dgm:spPr/>
    </dgm:pt>
    <dgm:pt modelId="{6D9C3F8B-FD25-4AF2-908C-47DEE6D064B5}" type="pres">
      <dgm:prSet presAssocID="{9E617513-1FE0-440E-9EFD-07E03711A64C}" presName="txSpace" presStyleCnt="0"/>
      <dgm:spPr/>
    </dgm:pt>
    <dgm:pt modelId="{24D43424-ED86-4055-8269-8512770152E1}" type="pres">
      <dgm:prSet presAssocID="{9E617513-1FE0-440E-9EFD-07E03711A64C}" presName="desTx" presStyleLbl="revTx" presStyleIdx="9" presStyleCnt="12">
        <dgm:presLayoutVars/>
      </dgm:prSet>
      <dgm:spPr/>
    </dgm:pt>
    <dgm:pt modelId="{3FB41C7D-BFBC-47B3-860C-2F67A80CE8FB}" type="pres">
      <dgm:prSet presAssocID="{FE72131A-F9CB-4A0E-8AAB-00726238BCC1}" presName="sibTrans" presStyleCnt="0"/>
      <dgm:spPr/>
    </dgm:pt>
    <dgm:pt modelId="{04A93195-FF20-4B2A-8DF0-3511D1E3A7D6}" type="pres">
      <dgm:prSet presAssocID="{20E470B2-F7E4-4378-900A-B212575F1FC0}" presName="compNode" presStyleCnt="0"/>
      <dgm:spPr/>
    </dgm:pt>
    <dgm:pt modelId="{8E3057B4-70D1-4427-A15C-B668CA03CC88}" type="pres">
      <dgm:prSet presAssocID="{20E470B2-F7E4-4378-900A-B212575F1FC0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>
          <a:noFill/>
        </a:ln>
      </dgm:spPr>
    </dgm:pt>
    <dgm:pt modelId="{617EE745-E0D8-4D7A-8740-AFF16ACAFC67}" type="pres">
      <dgm:prSet presAssocID="{20E470B2-F7E4-4378-900A-B212575F1FC0}" presName="iconSpace" presStyleCnt="0"/>
      <dgm:spPr/>
    </dgm:pt>
    <dgm:pt modelId="{899057F8-19A5-4AAB-A67E-3F6549EF86BD}" type="pres">
      <dgm:prSet presAssocID="{20E470B2-F7E4-4378-900A-B212575F1FC0}" presName="parTx" presStyleLbl="revTx" presStyleIdx="10" presStyleCnt="12">
        <dgm:presLayoutVars>
          <dgm:chMax val="0"/>
          <dgm:chPref val="0"/>
        </dgm:presLayoutVars>
      </dgm:prSet>
      <dgm:spPr/>
    </dgm:pt>
    <dgm:pt modelId="{106C40C4-CDCA-4121-ADFC-E75CAA9EFDE8}" type="pres">
      <dgm:prSet presAssocID="{20E470B2-F7E4-4378-900A-B212575F1FC0}" presName="txSpace" presStyleCnt="0"/>
      <dgm:spPr/>
    </dgm:pt>
    <dgm:pt modelId="{6CFE392B-760B-4BFA-A93D-2DC7044B14A9}" type="pres">
      <dgm:prSet presAssocID="{20E470B2-F7E4-4378-900A-B212575F1FC0}" presName="desTx" presStyleLbl="revTx" presStyleIdx="11" presStyleCnt="12">
        <dgm:presLayoutVars/>
      </dgm:prSet>
      <dgm:spPr/>
    </dgm:pt>
  </dgm:ptLst>
  <dgm:cxnLst>
    <dgm:cxn modelId="{31A0AB17-9FB3-4EBA-AFB2-49684869CF72}" srcId="{B54397AD-0823-4138-98CB-EC4172807BAE}" destId="{2C06D9BD-36E2-4908-A4BB-AAFE17E22A6E}" srcOrd="0" destOrd="0" parTransId="{050311A7-FA1B-4747-BBD1-97E89356CB76}" sibTransId="{C63F4798-F780-4CCD-83C6-0593DE8AEBC5}"/>
    <dgm:cxn modelId="{9CE27143-ACE7-46B5-9F52-E4BAE74A5425}" type="presOf" srcId="{B54397AD-0823-4138-98CB-EC4172807BAE}" destId="{0E8454CE-609E-4BEC-B97B-BFCF33D09ADE}" srcOrd="0" destOrd="0" presId="urn:microsoft.com/office/officeart/2018/5/layout/CenteredIconLabelDescriptionList"/>
    <dgm:cxn modelId="{AA8C5D4E-3B62-44E4-AABE-CA62B01A7DE0}" srcId="{B54397AD-0823-4138-98CB-EC4172807BAE}" destId="{7C13FBC7-FC10-45DA-A261-DC159BA1661D}" srcOrd="3" destOrd="0" parTransId="{7DC5874B-F013-4BD3-B37B-61E116D562BA}" sibTransId="{6B2DF723-1216-4969-A900-9BFED12AB69F}"/>
    <dgm:cxn modelId="{9005726D-3B7C-4887-AABB-213D805BB012}" srcId="{B54397AD-0823-4138-98CB-EC4172807BAE}" destId="{9E617513-1FE0-440E-9EFD-07E03711A64C}" srcOrd="4" destOrd="0" parTransId="{4B51965B-A775-40D3-AB78-C620A3D05AE3}" sibTransId="{FE72131A-F9CB-4A0E-8AAB-00726238BCC1}"/>
    <dgm:cxn modelId="{048F0B71-8AE6-4AE9-AEDE-CE8A523C000B}" type="presOf" srcId="{1EE4F8BB-D910-45A8-AD47-CF0E50C62704}" destId="{C42DCDE1-29B8-48F2-9F88-389F5F0AF9A3}" srcOrd="0" destOrd="0" presId="urn:microsoft.com/office/officeart/2018/5/layout/CenteredIconLabelDescriptionList"/>
    <dgm:cxn modelId="{CDE3DF86-1876-4FDA-ABE9-6751D29746F9}" type="presOf" srcId="{7C13FBC7-FC10-45DA-A261-DC159BA1661D}" destId="{F4B36F7A-DA86-425B-A916-93DFE76CD7C1}" srcOrd="0" destOrd="0" presId="urn:microsoft.com/office/officeart/2018/5/layout/CenteredIconLabelDescriptionList"/>
    <dgm:cxn modelId="{B7153290-5905-4B64-A43C-405BC7F2275C}" type="presOf" srcId="{0A204FEA-BBE5-4CE9-A7D0-93F259E306FC}" destId="{F8853885-89DC-4B77-AD32-96DFCE30BCAF}" srcOrd="0" destOrd="0" presId="urn:microsoft.com/office/officeart/2018/5/layout/CenteredIconLabelDescriptionList"/>
    <dgm:cxn modelId="{54CE2599-F637-4909-B3BB-395BB435BA65}" srcId="{B54397AD-0823-4138-98CB-EC4172807BAE}" destId="{1EE4F8BB-D910-45A8-AD47-CF0E50C62704}" srcOrd="1" destOrd="0" parTransId="{DFBE8601-3E2F-4B6E-9548-221C81569770}" sibTransId="{556AD167-FAF7-4E51-9485-3188D9F323DF}"/>
    <dgm:cxn modelId="{060791A9-8C3F-400E-B1E2-891B91F4AF61}" type="presOf" srcId="{9E617513-1FE0-440E-9EFD-07E03711A64C}" destId="{25BC4D3C-4666-4095-A0D0-579FE8F619B4}" srcOrd="0" destOrd="0" presId="urn:microsoft.com/office/officeart/2018/5/layout/CenteredIconLabelDescriptionList"/>
    <dgm:cxn modelId="{589160AD-544C-4937-91F5-295B9201C9F9}" type="presOf" srcId="{2C06D9BD-36E2-4908-A4BB-AAFE17E22A6E}" destId="{9BA5E169-AD02-4EF5-8589-B26AD0B0EA93}" srcOrd="0" destOrd="0" presId="urn:microsoft.com/office/officeart/2018/5/layout/CenteredIconLabelDescriptionList"/>
    <dgm:cxn modelId="{DE43E6AF-DD09-4B30-80AC-21CEAB20BFA4}" type="presOf" srcId="{20E470B2-F7E4-4378-900A-B212575F1FC0}" destId="{899057F8-19A5-4AAB-A67E-3F6549EF86BD}" srcOrd="0" destOrd="0" presId="urn:microsoft.com/office/officeart/2018/5/layout/CenteredIconLabelDescriptionList"/>
    <dgm:cxn modelId="{63A399E5-3273-4E94-9D53-221CDBEDEE5E}" srcId="{B54397AD-0823-4138-98CB-EC4172807BAE}" destId="{0A204FEA-BBE5-4CE9-A7D0-93F259E306FC}" srcOrd="2" destOrd="0" parTransId="{B8CFBAED-C77E-4E56-A743-CB1C5F5C44A6}" sibTransId="{9C0C3C9F-A858-49CA-B0B1-4CFFC2FA2E27}"/>
    <dgm:cxn modelId="{7A9A51F0-9122-4388-B96D-2F3EE135D04F}" srcId="{B54397AD-0823-4138-98CB-EC4172807BAE}" destId="{20E470B2-F7E4-4378-900A-B212575F1FC0}" srcOrd="5" destOrd="0" parTransId="{D01CFD75-0A1B-455A-AFDE-038A7C5AD4B4}" sibTransId="{788D2721-3C5C-4728-B75A-F098B011C69B}"/>
    <dgm:cxn modelId="{794B5CDF-90B4-431A-818D-1B29F38F7519}" type="presParOf" srcId="{0E8454CE-609E-4BEC-B97B-BFCF33D09ADE}" destId="{26162606-8168-4F58-99FD-B6BD5FAC94A0}" srcOrd="0" destOrd="0" presId="urn:microsoft.com/office/officeart/2018/5/layout/CenteredIconLabelDescriptionList"/>
    <dgm:cxn modelId="{05E443B8-C196-446D-9511-6E25BE6465EF}" type="presParOf" srcId="{26162606-8168-4F58-99FD-B6BD5FAC94A0}" destId="{2A5B2569-BA88-4F4F-A737-92D2791F281C}" srcOrd="0" destOrd="0" presId="urn:microsoft.com/office/officeart/2018/5/layout/CenteredIconLabelDescriptionList"/>
    <dgm:cxn modelId="{8863D6EC-CDD6-4E3F-9FB6-CF94296F70FD}" type="presParOf" srcId="{26162606-8168-4F58-99FD-B6BD5FAC94A0}" destId="{04BF4886-9243-4A8B-89C5-0F324206E608}" srcOrd="1" destOrd="0" presId="urn:microsoft.com/office/officeart/2018/5/layout/CenteredIconLabelDescriptionList"/>
    <dgm:cxn modelId="{0BBC30E0-974C-4F2E-8744-9D80E23A0960}" type="presParOf" srcId="{26162606-8168-4F58-99FD-B6BD5FAC94A0}" destId="{9BA5E169-AD02-4EF5-8589-B26AD0B0EA93}" srcOrd="2" destOrd="0" presId="urn:microsoft.com/office/officeart/2018/5/layout/CenteredIconLabelDescriptionList"/>
    <dgm:cxn modelId="{B725B862-36CA-44C6-A976-CB5562573C32}" type="presParOf" srcId="{26162606-8168-4F58-99FD-B6BD5FAC94A0}" destId="{D7C2C183-35D9-4777-892B-67EEBDBA2B81}" srcOrd="3" destOrd="0" presId="urn:microsoft.com/office/officeart/2018/5/layout/CenteredIconLabelDescriptionList"/>
    <dgm:cxn modelId="{D1077876-AA25-4714-81C7-964BDB2CE6C3}" type="presParOf" srcId="{26162606-8168-4F58-99FD-B6BD5FAC94A0}" destId="{C7404867-9721-419B-A667-3A56FAB5674B}" srcOrd="4" destOrd="0" presId="urn:microsoft.com/office/officeart/2018/5/layout/CenteredIconLabelDescriptionList"/>
    <dgm:cxn modelId="{79D141DB-48AF-42EF-B350-DAF58E5C5402}" type="presParOf" srcId="{0E8454CE-609E-4BEC-B97B-BFCF33D09ADE}" destId="{A09031C1-33DC-47AD-9D8E-22FB840F2BEB}" srcOrd="1" destOrd="0" presId="urn:microsoft.com/office/officeart/2018/5/layout/CenteredIconLabelDescriptionList"/>
    <dgm:cxn modelId="{E1D81FD9-FD43-4DD5-979C-9A37A865529C}" type="presParOf" srcId="{0E8454CE-609E-4BEC-B97B-BFCF33D09ADE}" destId="{56EC4810-8257-4E54-990B-9B792EEAB7B2}" srcOrd="2" destOrd="0" presId="urn:microsoft.com/office/officeart/2018/5/layout/CenteredIconLabelDescriptionList"/>
    <dgm:cxn modelId="{82DF0BBA-2A35-410D-8341-ADB55323959F}" type="presParOf" srcId="{56EC4810-8257-4E54-990B-9B792EEAB7B2}" destId="{B23422E0-B1D4-487E-B454-090AF4DDF723}" srcOrd="0" destOrd="0" presId="urn:microsoft.com/office/officeart/2018/5/layout/CenteredIconLabelDescriptionList"/>
    <dgm:cxn modelId="{60E2F8CD-2CB1-4C29-A2D1-134BA7E18E26}" type="presParOf" srcId="{56EC4810-8257-4E54-990B-9B792EEAB7B2}" destId="{85656AC7-E8EB-4539-93AC-9362DAD88B3B}" srcOrd="1" destOrd="0" presId="urn:microsoft.com/office/officeart/2018/5/layout/CenteredIconLabelDescriptionList"/>
    <dgm:cxn modelId="{5FA01FB0-CC9C-4BAC-9292-C068DF93A7CC}" type="presParOf" srcId="{56EC4810-8257-4E54-990B-9B792EEAB7B2}" destId="{C42DCDE1-29B8-48F2-9F88-389F5F0AF9A3}" srcOrd="2" destOrd="0" presId="urn:microsoft.com/office/officeart/2018/5/layout/CenteredIconLabelDescriptionList"/>
    <dgm:cxn modelId="{DF4072AA-993C-4257-9387-DB36A5EB9DB7}" type="presParOf" srcId="{56EC4810-8257-4E54-990B-9B792EEAB7B2}" destId="{990E3BFA-A5EE-4360-9ADE-C836B5BEB4AE}" srcOrd="3" destOrd="0" presId="urn:microsoft.com/office/officeart/2018/5/layout/CenteredIconLabelDescriptionList"/>
    <dgm:cxn modelId="{B8B9615D-6F7C-476D-83DD-B187DE7785A0}" type="presParOf" srcId="{56EC4810-8257-4E54-990B-9B792EEAB7B2}" destId="{4DECF191-DD0D-4321-B901-455B339B0A80}" srcOrd="4" destOrd="0" presId="urn:microsoft.com/office/officeart/2018/5/layout/CenteredIconLabelDescriptionList"/>
    <dgm:cxn modelId="{BB9AC7F7-6CE6-438A-B48B-1DF05936DACA}" type="presParOf" srcId="{0E8454CE-609E-4BEC-B97B-BFCF33D09ADE}" destId="{C4583856-C647-4D2C-8E7F-4EE37E3D1738}" srcOrd="3" destOrd="0" presId="urn:microsoft.com/office/officeart/2018/5/layout/CenteredIconLabelDescriptionList"/>
    <dgm:cxn modelId="{5D2C5119-18B6-43A9-9742-33650C6D36DE}" type="presParOf" srcId="{0E8454CE-609E-4BEC-B97B-BFCF33D09ADE}" destId="{C1C430E8-115D-466E-ACE9-532E32CE8FA3}" srcOrd="4" destOrd="0" presId="urn:microsoft.com/office/officeart/2018/5/layout/CenteredIconLabelDescriptionList"/>
    <dgm:cxn modelId="{EF095560-4D53-41FA-864F-D23CDC0302E2}" type="presParOf" srcId="{C1C430E8-115D-466E-ACE9-532E32CE8FA3}" destId="{BCAE4328-834B-44D4-B78B-7F882D114811}" srcOrd="0" destOrd="0" presId="urn:microsoft.com/office/officeart/2018/5/layout/CenteredIconLabelDescriptionList"/>
    <dgm:cxn modelId="{6B78FEB1-4EED-4734-87C5-1A5A806F0A8B}" type="presParOf" srcId="{C1C430E8-115D-466E-ACE9-532E32CE8FA3}" destId="{ECAD0059-80B4-4497-A487-FE399B782D22}" srcOrd="1" destOrd="0" presId="urn:microsoft.com/office/officeart/2018/5/layout/CenteredIconLabelDescriptionList"/>
    <dgm:cxn modelId="{5992B498-32B7-4521-845C-A2D67B585AAF}" type="presParOf" srcId="{C1C430E8-115D-466E-ACE9-532E32CE8FA3}" destId="{F8853885-89DC-4B77-AD32-96DFCE30BCAF}" srcOrd="2" destOrd="0" presId="urn:microsoft.com/office/officeart/2018/5/layout/CenteredIconLabelDescriptionList"/>
    <dgm:cxn modelId="{65FB6F8B-9D0D-4F0A-B4BA-7B1BD68ED3B8}" type="presParOf" srcId="{C1C430E8-115D-466E-ACE9-532E32CE8FA3}" destId="{44392517-F5FD-4D8A-B237-FB362927698C}" srcOrd="3" destOrd="0" presId="urn:microsoft.com/office/officeart/2018/5/layout/CenteredIconLabelDescriptionList"/>
    <dgm:cxn modelId="{575D6040-65C0-4462-91FF-E2EA0452A35C}" type="presParOf" srcId="{C1C430E8-115D-466E-ACE9-532E32CE8FA3}" destId="{CB18E7E4-75D0-420B-AD42-AEF9E2B96DBB}" srcOrd="4" destOrd="0" presId="urn:microsoft.com/office/officeart/2018/5/layout/CenteredIconLabelDescriptionList"/>
    <dgm:cxn modelId="{27BBA121-206F-4902-8547-250F6CD4111C}" type="presParOf" srcId="{0E8454CE-609E-4BEC-B97B-BFCF33D09ADE}" destId="{A3738AA4-69ED-4A1D-985B-1A3AE6DE9675}" srcOrd="5" destOrd="0" presId="urn:microsoft.com/office/officeart/2018/5/layout/CenteredIconLabelDescriptionList"/>
    <dgm:cxn modelId="{7CA72127-DA78-487D-BD47-113BB2EEEBEF}" type="presParOf" srcId="{0E8454CE-609E-4BEC-B97B-BFCF33D09ADE}" destId="{F7F1BC0D-207D-4E1A-AF16-1F9C3E067CF2}" srcOrd="6" destOrd="0" presId="urn:microsoft.com/office/officeart/2018/5/layout/CenteredIconLabelDescriptionList"/>
    <dgm:cxn modelId="{F089DFC7-9393-40BC-B6EB-7D01E364CFFB}" type="presParOf" srcId="{F7F1BC0D-207D-4E1A-AF16-1F9C3E067CF2}" destId="{2A3A6165-211E-4BAD-9431-A66BC937BFE0}" srcOrd="0" destOrd="0" presId="urn:microsoft.com/office/officeart/2018/5/layout/CenteredIconLabelDescriptionList"/>
    <dgm:cxn modelId="{46040CA4-F8B8-4718-AE4D-543B261D8D96}" type="presParOf" srcId="{F7F1BC0D-207D-4E1A-AF16-1F9C3E067CF2}" destId="{0EACDE44-179B-4060-94FA-4B79832C5670}" srcOrd="1" destOrd="0" presId="urn:microsoft.com/office/officeart/2018/5/layout/CenteredIconLabelDescriptionList"/>
    <dgm:cxn modelId="{F8AAD224-262C-4BFC-810D-AABEB6D2FB79}" type="presParOf" srcId="{F7F1BC0D-207D-4E1A-AF16-1F9C3E067CF2}" destId="{F4B36F7A-DA86-425B-A916-93DFE76CD7C1}" srcOrd="2" destOrd="0" presId="urn:microsoft.com/office/officeart/2018/5/layout/CenteredIconLabelDescriptionList"/>
    <dgm:cxn modelId="{27AE3584-8A3A-47C1-A4DE-8609D853B083}" type="presParOf" srcId="{F7F1BC0D-207D-4E1A-AF16-1F9C3E067CF2}" destId="{6423F913-4407-4230-A427-0075F72E991D}" srcOrd="3" destOrd="0" presId="urn:microsoft.com/office/officeart/2018/5/layout/CenteredIconLabelDescriptionList"/>
    <dgm:cxn modelId="{2EA7ABB2-6C0A-4680-B6FC-F87BAA75FDBD}" type="presParOf" srcId="{F7F1BC0D-207D-4E1A-AF16-1F9C3E067CF2}" destId="{718F8066-EDC6-4BCB-AD3F-1114A6DA4871}" srcOrd="4" destOrd="0" presId="urn:microsoft.com/office/officeart/2018/5/layout/CenteredIconLabelDescriptionList"/>
    <dgm:cxn modelId="{872DFD45-47D0-4164-A9EC-9B1E87F16074}" type="presParOf" srcId="{0E8454CE-609E-4BEC-B97B-BFCF33D09ADE}" destId="{F0F24341-6E59-4A7F-83C7-A0787130976A}" srcOrd="7" destOrd="0" presId="urn:microsoft.com/office/officeart/2018/5/layout/CenteredIconLabelDescriptionList"/>
    <dgm:cxn modelId="{CAA9C815-1CE7-4FEF-9BCC-50DAA07DA55D}" type="presParOf" srcId="{0E8454CE-609E-4BEC-B97B-BFCF33D09ADE}" destId="{B0945E11-11AF-4526-A66A-09906BADC5A9}" srcOrd="8" destOrd="0" presId="urn:microsoft.com/office/officeart/2018/5/layout/CenteredIconLabelDescriptionList"/>
    <dgm:cxn modelId="{0EA1CC19-FDB3-4AA5-9549-77F6A271B5AB}" type="presParOf" srcId="{B0945E11-11AF-4526-A66A-09906BADC5A9}" destId="{443604A1-BB9F-4E04-B4A3-5076AC25EA97}" srcOrd="0" destOrd="0" presId="urn:microsoft.com/office/officeart/2018/5/layout/CenteredIconLabelDescriptionList"/>
    <dgm:cxn modelId="{5D629460-3009-43E5-B7AA-76E748C033AF}" type="presParOf" srcId="{B0945E11-11AF-4526-A66A-09906BADC5A9}" destId="{1F297344-F97F-4D9F-BD6F-E1BB4041E26A}" srcOrd="1" destOrd="0" presId="urn:microsoft.com/office/officeart/2018/5/layout/CenteredIconLabelDescriptionList"/>
    <dgm:cxn modelId="{FDCEB768-BB7F-454B-BCF4-A7B2F2918395}" type="presParOf" srcId="{B0945E11-11AF-4526-A66A-09906BADC5A9}" destId="{25BC4D3C-4666-4095-A0D0-579FE8F619B4}" srcOrd="2" destOrd="0" presId="urn:microsoft.com/office/officeart/2018/5/layout/CenteredIconLabelDescriptionList"/>
    <dgm:cxn modelId="{05C87FF6-0FCB-4861-8F32-949805E9F815}" type="presParOf" srcId="{B0945E11-11AF-4526-A66A-09906BADC5A9}" destId="{6D9C3F8B-FD25-4AF2-908C-47DEE6D064B5}" srcOrd="3" destOrd="0" presId="urn:microsoft.com/office/officeart/2018/5/layout/CenteredIconLabelDescriptionList"/>
    <dgm:cxn modelId="{E96F090E-9E02-4E38-BFF5-9908F717BB65}" type="presParOf" srcId="{B0945E11-11AF-4526-A66A-09906BADC5A9}" destId="{24D43424-ED86-4055-8269-8512770152E1}" srcOrd="4" destOrd="0" presId="urn:microsoft.com/office/officeart/2018/5/layout/CenteredIconLabelDescriptionList"/>
    <dgm:cxn modelId="{4CF7A348-D3D1-4B28-A5A5-B4804C6A392F}" type="presParOf" srcId="{0E8454CE-609E-4BEC-B97B-BFCF33D09ADE}" destId="{3FB41C7D-BFBC-47B3-860C-2F67A80CE8FB}" srcOrd="9" destOrd="0" presId="urn:microsoft.com/office/officeart/2018/5/layout/CenteredIconLabelDescriptionList"/>
    <dgm:cxn modelId="{A8889675-B778-4FD0-9507-59063182F2FA}" type="presParOf" srcId="{0E8454CE-609E-4BEC-B97B-BFCF33D09ADE}" destId="{04A93195-FF20-4B2A-8DF0-3511D1E3A7D6}" srcOrd="10" destOrd="0" presId="urn:microsoft.com/office/officeart/2018/5/layout/CenteredIconLabelDescriptionList"/>
    <dgm:cxn modelId="{F76326F7-39BD-4B94-97C0-C2B5DF0949B8}" type="presParOf" srcId="{04A93195-FF20-4B2A-8DF0-3511D1E3A7D6}" destId="{8E3057B4-70D1-4427-A15C-B668CA03CC88}" srcOrd="0" destOrd="0" presId="urn:microsoft.com/office/officeart/2018/5/layout/CenteredIconLabelDescriptionList"/>
    <dgm:cxn modelId="{C4966887-C333-44B2-AE33-B9894AE1ABDF}" type="presParOf" srcId="{04A93195-FF20-4B2A-8DF0-3511D1E3A7D6}" destId="{617EE745-E0D8-4D7A-8740-AFF16ACAFC67}" srcOrd="1" destOrd="0" presId="urn:microsoft.com/office/officeart/2018/5/layout/CenteredIconLabelDescriptionList"/>
    <dgm:cxn modelId="{F2426000-4CA3-4082-A12E-4D48DEA2C5D4}" type="presParOf" srcId="{04A93195-FF20-4B2A-8DF0-3511D1E3A7D6}" destId="{899057F8-19A5-4AAB-A67E-3F6549EF86BD}" srcOrd="2" destOrd="0" presId="urn:microsoft.com/office/officeart/2018/5/layout/CenteredIconLabelDescriptionList"/>
    <dgm:cxn modelId="{681A2AE8-0CC9-437C-B1B5-77BDAC3297A0}" type="presParOf" srcId="{04A93195-FF20-4B2A-8DF0-3511D1E3A7D6}" destId="{106C40C4-CDCA-4121-ADFC-E75CAA9EFDE8}" srcOrd="3" destOrd="0" presId="urn:microsoft.com/office/officeart/2018/5/layout/CenteredIconLabelDescriptionList"/>
    <dgm:cxn modelId="{A42222DF-7BC0-4DE1-90C7-6E25959E8AEA}" type="presParOf" srcId="{04A93195-FF20-4B2A-8DF0-3511D1E3A7D6}" destId="{6CFE392B-760B-4BFA-A93D-2DC7044B14A9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76BBBA3-CCE0-4E2E-B51C-135A992EF0B1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CD537C94-9B7E-418C-98E3-B6C3FADF4D3D}">
      <dgm:prSet/>
      <dgm:spPr/>
      <dgm:t>
        <a:bodyPr/>
        <a:lstStyle/>
        <a:p>
          <a:r>
            <a:rPr lang="en-CA"/>
            <a:t>BluetoothLE Central &amp; Peripheral Modes</a:t>
          </a:r>
          <a:endParaRPr lang="en-US"/>
        </a:p>
      </dgm:t>
    </dgm:pt>
    <dgm:pt modelId="{E0E9F35F-AC40-48D1-839D-0DD1AF5DBDD2}" type="parTrans" cxnId="{6452FCD8-908C-4056-B4D6-EF8582AFFFAE}">
      <dgm:prSet/>
      <dgm:spPr/>
      <dgm:t>
        <a:bodyPr/>
        <a:lstStyle/>
        <a:p>
          <a:endParaRPr lang="en-US"/>
        </a:p>
      </dgm:t>
    </dgm:pt>
    <dgm:pt modelId="{5280F9C8-ECEA-4113-AEE6-46D7E150DA64}" type="sibTrans" cxnId="{6452FCD8-908C-4056-B4D6-EF8582AFFFAE}">
      <dgm:prSet/>
      <dgm:spPr/>
      <dgm:t>
        <a:bodyPr/>
        <a:lstStyle/>
        <a:p>
          <a:endParaRPr lang="en-US"/>
        </a:p>
      </dgm:t>
    </dgm:pt>
    <dgm:pt modelId="{D475ED03-F5C4-4964-9216-35B690839EA1}">
      <dgm:prSet/>
      <dgm:spPr/>
      <dgm:t>
        <a:bodyPr/>
        <a:lstStyle/>
        <a:p>
          <a:r>
            <a:rPr lang="en-CA"/>
            <a:t>Beacons</a:t>
          </a:r>
          <a:endParaRPr lang="en-US"/>
        </a:p>
      </dgm:t>
    </dgm:pt>
    <dgm:pt modelId="{6920CC91-B8EA-46C7-9237-9C4BE3D70A36}" type="parTrans" cxnId="{307FD551-B7A8-4D7D-AD13-599D20D82247}">
      <dgm:prSet/>
      <dgm:spPr/>
      <dgm:t>
        <a:bodyPr/>
        <a:lstStyle/>
        <a:p>
          <a:endParaRPr lang="en-US"/>
        </a:p>
      </dgm:t>
    </dgm:pt>
    <dgm:pt modelId="{163943DC-6C14-46EB-9BAA-AF5081C13FA9}" type="sibTrans" cxnId="{307FD551-B7A8-4D7D-AD13-599D20D82247}">
      <dgm:prSet/>
      <dgm:spPr/>
      <dgm:t>
        <a:bodyPr/>
        <a:lstStyle/>
        <a:p>
          <a:endParaRPr lang="en-US"/>
        </a:p>
      </dgm:t>
    </dgm:pt>
    <dgm:pt modelId="{4A3155F3-2C14-47EC-B00F-17CEA0305D6D}">
      <dgm:prSet/>
      <dgm:spPr/>
      <dgm:t>
        <a:bodyPr/>
        <a:lstStyle/>
        <a:p>
          <a:r>
            <a:rPr lang="en-CA"/>
            <a:t>GPS &amp; Geofencing</a:t>
          </a:r>
          <a:endParaRPr lang="en-US"/>
        </a:p>
      </dgm:t>
    </dgm:pt>
    <dgm:pt modelId="{DA385682-5390-4E31-AD52-8E2B59F7A867}" type="parTrans" cxnId="{AAA1EAA9-FD0E-4F5F-B650-BC03D022E89F}">
      <dgm:prSet/>
      <dgm:spPr/>
      <dgm:t>
        <a:bodyPr/>
        <a:lstStyle/>
        <a:p>
          <a:endParaRPr lang="en-US"/>
        </a:p>
      </dgm:t>
    </dgm:pt>
    <dgm:pt modelId="{94F1B361-F2E5-4727-8FF5-8D232995CCF7}" type="sibTrans" cxnId="{AAA1EAA9-FD0E-4F5F-B650-BC03D022E89F}">
      <dgm:prSet/>
      <dgm:spPr/>
      <dgm:t>
        <a:bodyPr/>
        <a:lstStyle/>
        <a:p>
          <a:endParaRPr lang="en-US"/>
        </a:p>
      </dgm:t>
    </dgm:pt>
    <dgm:pt modelId="{8BD12C4B-95CF-45C8-917C-A4F159781537}">
      <dgm:prSet/>
      <dgm:spPr/>
      <dgm:t>
        <a:bodyPr/>
        <a:lstStyle/>
        <a:p>
          <a:r>
            <a:rPr lang="en-CA"/>
            <a:t>HTTP Transfers</a:t>
          </a:r>
          <a:endParaRPr lang="en-US"/>
        </a:p>
      </dgm:t>
    </dgm:pt>
    <dgm:pt modelId="{242835F5-D20B-4907-8B87-789A320D3A5C}" type="parTrans" cxnId="{780D9E9C-3C00-4AEC-B305-45B545369AE8}">
      <dgm:prSet/>
      <dgm:spPr/>
      <dgm:t>
        <a:bodyPr/>
        <a:lstStyle/>
        <a:p>
          <a:endParaRPr lang="en-US"/>
        </a:p>
      </dgm:t>
    </dgm:pt>
    <dgm:pt modelId="{1FCE0529-69B8-48EB-BBBB-F979B2FD32D4}" type="sibTrans" cxnId="{780D9E9C-3C00-4AEC-B305-45B545369AE8}">
      <dgm:prSet/>
      <dgm:spPr/>
      <dgm:t>
        <a:bodyPr/>
        <a:lstStyle/>
        <a:p>
          <a:endParaRPr lang="en-US"/>
        </a:p>
      </dgm:t>
    </dgm:pt>
    <dgm:pt modelId="{B5FC76AB-C03A-45C1-96D3-6C7DA74A0F41}">
      <dgm:prSet/>
      <dgm:spPr/>
      <dgm:t>
        <a:bodyPr/>
        <a:lstStyle/>
        <a:p>
          <a:r>
            <a:rPr lang="en-CA"/>
            <a:t>Sensors</a:t>
          </a:r>
          <a:endParaRPr lang="en-US"/>
        </a:p>
      </dgm:t>
    </dgm:pt>
    <dgm:pt modelId="{043020C0-7811-4087-80DC-F82437E74584}" type="parTrans" cxnId="{67D5FEE5-4415-4914-9D35-A53E633D177C}">
      <dgm:prSet/>
      <dgm:spPr/>
      <dgm:t>
        <a:bodyPr/>
        <a:lstStyle/>
        <a:p>
          <a:endParaRPr lang="en-US"/>
        </a:p>
      </dgm:t>
    </dgm:pt>
    <dgm:pt modelId="{0A4C1914-394C-4B2C-9C44-5095063A354E}" type="sibTrans" cxnId="{67D5FEE5-4415-4914-9D35-A53E633D177C}">
      <dgm:prSet/>
      <dgm:spPr/>
      <dgm:t>
        <a:bodyPr/>
        <a:lstStyle/>
        <a:p>
          <a:endParaRPr lang="en-US"/>
        </a:p>
      </dgm:t>
    </dgm:pt>
    <dgm:pt modelId="{F1673112-8D0E-4F48-8B76-ABD0EF52AF2A}" type="pres">
      <dgm:prSet presAssocID="{076BBBA3-CCE0-4E2E-B51C-135A992EF0B1}" presName="root" presStyleCnt="0">
        <dgm:presLayoutVars>
          <dgm:dir/>
          <dgm:resizeHandles val="exact"/>
        </dgm:presLayoutVars>
      </dgm:prSet>
      <dgm:spPr/>
    </dgm:pt>
    <dgm:pt modelId="{5D5E4105-E35A-41A1-AAA7-9A43B0096767}" type="pres">
      <dgm:prSet presAssocID="{CD537C94-9B7E-418C-98E3-B6C3FADF4D3D}" presName="compNode" presStyleCnt="0"/>
      <dgm:spPr/>
    </dgm:pt>
    <dgm:pt modelId="{140C9448-C192-46DE-94F2-0234633EEFD3}" type="pres">
      <dgm:prSet presAssocID="{CD537C94-9B7E-418C-98E3-B6C3FADF4D3D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</dgm:pt>
    <dgm:pt modelId="{795696CA-57F5-4C2D-9BCE-7AF5F26F631E}" type="pres">
      <dgm:prSet presAssocID="{CD537C94-9B7E-418C-98E3-B6C3FADF4D3D}" presName="spaceRect" presStyleCnt="0"/>
      <dgm:spPr/>
    </dgm:pt>
    <dgm:pt modelId="{6F839336-9EC8-4A16-8CF5-70EA88D97515}" type="pres">
      <dgm:prSet presAssocID="{CD537C94-9B7E-418C-98E3-B6C3FADF4D3D}" presName="textRect" presStyleLbl="revTx" presStyleIdx="0" presStyleCnt="5">
        <dgm:presLayoutVars>
          <dgm:chMax val="1"/>
          <dgm:chPref val="1"/>
        </dgm:presLayoutVars>
      </dgm:prSet>
      <dgm:spPr/>
    </dgm:pt>
    <dgm:pt modelId="{EDC30D7A-88EB-4C48-AA06-9ACC62CBCF69}" type="pres">
      <dgm:prSet presAssocID="{5280F9C8-ECEA-4113-AEE6-46D7E150DA64}" presName="sibTrans" presStyleCnt="0"/>
      <dgm:spPr/>
    </dgm:pt>
    <dgm:pt modelId="{F2269B21-5DFA-4BC0-B3DA-9BED242E5537}" type="pres">
      <dgm:prSet presAssocID="{D475ED03-F5C4-4964-9216-35B690839EA1}" presName="compNode" presStyleCnt="0"/>
      <dgm:spPr/>
    </dgm:pt>
    <dgm:pt modelId="{1D7B11EA-C5D4-47F1-8E42-72D8C281805B}" type="pres">
      <dgm:prSet presAssocID="{D475ED03-F5C4-4964-9216-35B690839EA1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</dgm:pt>
    <dgm:pt modelId="{F2E9C425-D8A8-4664-807D-145A6DAEFEF6}" type="pres">
      <dgm:prSet presAssocID="{D475ED03-F5C4-4964-9216-35B690839EA1}" presName="spaceRect" presStyleCnt="0"/>
      <dgm:spPr/>
    </dgm:pt>
    <dgm:pt modelId="{84B22D2C-213B-458D-A20A-C962C3655C58}" type="pres">
      <dgm:prSet presAssocID="{D475ED03-F5C4-4964-9216-35B690839EA1}" presName="textRect" presStyleLbl="revTx" presStyleIdx="1" presStyleCnt="5">
        <dgm:presLayoutVars>
          <dgm:chMax val="1"/>
          <dgm:chPref val="1"/>
        </dgm:presLayoutVars>
      </dgm:prSet>
      <dgm:spPr/>
    </dgm:pt>
    <dgm:pt modelId="{734834BD-04DB-49E8-9638-05C3F783C71F}" type="pres">
      <dgm:prSet presAssocID="{163943DC-6C14-46EB-9BAA-AF5081C13FA9}" presName="sibTrans" presStyleCnt="0"/>
      <dgm:spPr/>
    </dgm:pt>
    <dgm:pt modelId="{139FF7D1-A9F0-4A6C-8F5F-FF7C68E7EFD4}" type="pres">
      <dgm:prSet presAssocID="{4A3155F3-2C14-47EC-B00F-17CEA0305D6D}" presName="compNode" presStyleCnt="0"/>
      <dgm:spPr/>
    </dgm:pt>
    <dgm:pt modelId="{8E366E20-9158-4254-A634-E5C81825752A}" type="pres">
      <dgm:prSet presAssocID="{4A3155F3-2C14-47EC-B00F-17CEA0305D6D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</dgm:pt>
    <dgm:pt modelId="{7B47FF32-FCFB-4F67-A152-1C5E994F29F8}" type="pres">
      <dgm:prSet presAssocID="{4A3155F3-2C14-47EC-B00F-17CEA0305D6D}" presName="spaceRect" presStyleCnt="0"/>
      <dgm:spPr/>
    </dgm:pt>
    <dgm:pt modelId="{A6D31774-5139-4787-A878-A36665460936}" type="pres">
      <dgm:prSet presAssocID="{4A3155F3-2C14-47EC-B00F-17CEA0305D6D}" presName="textRect" presStyleLbl="revTx" presStyleIdx="2" presStyleCnt="5">
        <dgm:presLayoutVars>
          <dgm:chMax val="1"/>
          <dgm:chPref val="1"/>
        </dgm:presLayoutVars>
      </dgm:prSet>
      <dgm:spPr/>
    </dgm:pt>
    <dgm:pt modelId="{D872F8A1-F221-4735-BBCE-9AA667614B99}" type="pres">
      <dgm:prSet presAssocID="{94F1B361-F2E5-4727-8FF5-8D232995CCF7}" presName="sibTrans" presStyleCnt="0"/>
      <dgm:spPr/>
    </dgm:pt>
    <dgm:pt modelId="{CC167F52-575A-4B83-A88A-6B6A1D40C9C4}" type="pres">
      <dgm:prSet presAssocID="{8BD12C4B-95CF-45C8-917C-A4F159781537}" presName="compNode" presStyleCnt="0"/>
      <dgm:spPr/>
    </dgm:pt>
    <dgm:pt modelId="{8AFD5FF9-3201-4286-BB1B-A83A642604A2}" type="pres">
      <dgm:prSet presAssocID="{8BD12C4B-95CF-45C8-917C-A4F159781537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</dgm:pt>
    <dgm:pt modelId="{70AD4CD6-8A27-4D61-936D-EF8D44DD8083}" type="pres">
      <dgm:prSet presAssocID="{8BD12C4B-95CF-45C8-917C-A4F159781537}" presName="spaceRect" presStyleCnt="0"/>
      <dgm:spPr/>
    </dgm:pt>
    <dgm:pt modelId="{C0A8CD0D-9B3D-4374-899C-72BF0DDDE138}" type="pres">
      <dgm:prSet presAssocID="{8BD12C4B-95CF-45C8-917C-A4F159781537}" presName="textRect" presStyleLbl="revTx" presStyleIdx="3" presStyleCnt="5">
        <dgm:presLayoutVars>
          <dgm:chMax val="1"/>
          <dgm:chPref val="1"/>
        </dgm:presLayoutVars>
      </dgm:prSet>
      <dgm:spPr/>
    </dgm:pt>
    <dgm:pt modelId="{96242679-2BE8-4CAF-9E24-AEA8904F97D8}" type="pres">
      <dgm:prSet presAssocID="{1FCE0529-69B8-48EB-BBBB-F979B2FD32D4}" presName="sibTrans" presStyleCnt="0"/>
      <dgm:spPr/>
    </dgm:pt>
    <dgm:pt modelId="{EC12CF33-7A2D-48C3-A835-B00EDFDC384A}" type="pres">
      <dgm:prSet presAssocID="{B5FC76AB-C03A-45C1-96D3-6C7DA74A0F41}" presName="compNode" presStyleCnt="0"/>
      <dgm:spPr/>
    </dgm:pt>
    <dgm:pt modelId="{A76C19AF-14B7-4465-AA0B-65DFFCEC564D}" type="pres">
      <dgm:prSet presAssocID="{B5FC76AB-C03A-45C1-96D3-6C7DA74A0F41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i-Fi"/>
        </a:ext>
      </dgm:extLst>
    </dgm:pt>
    <dgm:pt modelId="{141FDD2A-AEC8-406D-86D7-01F123821B1D}" type="pres">
      <dgm:prSet presAssocID="{B5FC76AB-C03A-45C1-96D3-6C7DA74A0F41}" presName="spaceRect" presStyleCnt="0"/>
      <dgm:spPr/>
    </dgm:pt>
    <dgm:pt modelId="{76DCE481-8340-4B5B-9014-41D1330A411A}" type="pres">
      <dgm:prSet presAssocID="{B5FC76AB-C03A-45C1-96D3-6C7DA74A0F41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69BC783B-A438-4B07-9D41-74C9D61E1E1B}" type="presOf" srcId="{076BBBA3-CCE0-4E2E-B51C-135A992EF0B1}" destId="{F1673112-8D0E-4F48-8B76-ABD0EF52AF2A}" srcOrd="0" destOrd="0" presId="urn:microsoft.com/office/officeart/2018/2/layout/IconLabelList"/>
    <dgm:cxn modelId="{307FD551-B7A8-4D7D-AD13-599D20D82247}" srcId="{076BBBA3-CCE0-4E2E-B51C-135A992EF0B1}" destId="{D475ED03-F5C4-4964-9216-35B690839EA1}" srcOrd="1" destOrd="0" parTransId="{6920CC91-B8EA-46C7-9237-9C4BE3D70A36}" sibTransId="{163943DC-6C14-46EB-9BAA-AF5081C13FA9}"/>
    <dgm:cxn modelId="{52A72686-AF9F-4CBF-909D-F4F928282F75}" type="presOf" srcId="{8BD12C4B-95CF-45C8-917C-A4F159781537}" destId="{C0A8CD0D-9B3D-4374-899C-72BF0DDDE138}" srcOrd="0" destOrd="0" presId="urn:microsoft.com/office/officeart/2018/2/layout/IconLabelList"/>
    <dgm:cxn modelId="{B51EC09B-F6D1-4E11-86C8-642782DAEA45}" type="presOf" srcId="{4A3155F3-2C14-47EC-B00F-17CEA0305D6D}" destId="{A6D31774-5139-4787-A878-A36665460936}" srcOrd="0" destOrd="0" presId="urn:microsoft.com/office/officeart/2018/2/layout/IconLabelList"/>
    <dgm:cxn modelId="{780D9E9C-3C00-4AEC-B305-45B545369AE8}" srcId="{076BBBA3-CCE0-4E2E-B51C-135A992EF0B1}" destId="{8BD12C4B-95CF-45C8-917C-A4F159781537}" srcOrd="3" destOrd="0" parTransId="{242835F5-D20B-4907-8B87-789A320D3A5C}" sibTransId="{1FCE0529-69B8-48EB-BBBB-F979B2FD32D4}"/>
    <dgm:cxn modelId="{AAA1EAA9-FD0E-4F5F-B650-BC03D022E89F}" srcId="{076BBBA3-CCE0-4E2E-B51C-135A992EF0B1}" destId="{4A3155F3-2C14-47EC-B00F-17CEA0305D6D}" srcOrd="2" destOrd="0" parTransId="{DA385682-5390-4E31-AD52-8E2B59F7A867}" sibTransId="{94F1B361-F2E5-4727-8FF5-8D232995CCF7}"/>
    <dgm:cxn modelId="{96C17CC4-8B54-443F-A90A-99F419650F6F}" type="presOf" srcId="{D475ED03-F5C4-4964-9216-35B690839EA1}" destId="{84B22D2C-213B-458D-A20A-C962C3655C58}" srcOrd="0" destOrd="0" presId="urn:microsoft.com/office/officeart/2018/2/layout/IconLabelList"/>
    <dgm:cxn modelId="{19F447D6-86B7-480C-8DCD-3179BDF51B2A}" type="presOf" srcId="{CD537C94-9B7E-418C-98E3-B6C3FADF4D3D}" destId="{6F839336-9EC8-4A16-8CF5-70EA88D97515}" srcOrd="0" destOrd="0" presId="urn:microsoft.com/office/officeart/2018/2/layout/IconLabelList"/>
    <dgm:cxn modelId="{6452FCD8-908C-4056-B4D6-EF8582AFFFAE}" srcId="{076BBBA3-CCE0-4E2E-B51C-135A992EF0B1}" destId="{CD537C94-9B7E-418C-98E3-B6C3FADF4D3D}" srcOrd="0" destOrd="0" parTransId="{E0E9F35F-AC40-48D1-839D-0DD1AF5DBDD2}" sibTransId="{5280F9C8-ECEA-4113-AEE6-46D7E150DA64}"/>
    <dgm:cxn modelId="{A503BADA-E768-490D-9882-E0EE6F27BCC0}" type="presOf" srcId="{B5FC76AB-C03A-45C1-96D3-6C7DA74A0F41}" destId="{76DCE481-8340-4B5B-9014-41D1330A411A}" srcOrd="0" destOrd="0" presId="urn:microsoft.com/office/officeart/2018/2/layout/IconLabelList"/>
    <dgm:cxn modelId="{67D5FEE5-4415-4914-9D35-A53E633D177C}" srcId="{076BBBA3-CCE0-4E2E-B51C-135A992EF0B1}" destId="{B5FC76AB-C03A-45C1-96D3-6C7DA74A0F41}" srcOrd="4" destOrd="0" parTransId="{043020C0-7811-4087-80DC-F82437E74584}" sibTransId="{0A4C1914-394C-4B2C-9C44-5095063A354E}"/>
    <dgm:cxn modelId="{3DB976EE-1744-44EE-A24D-062D2125173B}" type="presParOf" srcId="{F1673112-8D0E-4F48-8B76-ABD0EF52AF2A}" destId="{5D5E4105-E35A-41A1-AAA7-9A43B0096767}" srcOrd="0" destOrd="0" presId="urn:microsoft.com/office/officeart/2018/2/layout/IconLabelList"/>
    <dgm:cxn modelId="{902EB2C0-773E-4BD0-B1BB-BC84CA3CC37E}" type="presParOf" srcId="{5D5E4105-E35A-41A1-AAA7-9A43B0096767}" destId="{140C9448-C192-46DE-94F2-0234633EEFD3}" srcOrd="0" destOrd="0" presId="urn:microsoft.com/office/officeart/2018/2/layout/IconLabelList"/>
    <dgm:cxn modelId="{E10314F5-B440-4234-AB8E-9BFF61DF850A}" type="presParOf" srcId="{5D5E4105-E35A-41A1-AAA7-9A43B0096767}" destId="{795696CA-57F5-4C2D-9BCE-7AF5F26F631E}" srcOrd="1" destOrd="0" presId="urn:microsoft.com/office/officeart/2018/2/layout/IconLabelList"/>
    <dgm:cxn modelId="{EACA34E7-4059-4B89-BB33-D0C412D2DF8A}" type="presParOf" srcId="{5D5E4105-E35A-41A1-AAA7-9A43B0096767}" destId="{6F839336-9EC8-4A16-8CF5-70EA88D97515}" srcOrd="2" destOrd="0" presId="urn:microsoft.com/office/officeart/2018/2/layout/IconLabelList"/>
    <dgm:cxn modelId="{3FB1EDF1-13A1-4522-9017-765DD3903EB4}" type="presParOf" srcId="{F1673112-8D0E-4F48-8B76-ABD0EF52AF2A}" destId="{EDC30D7A-88EB-4C48-AA06-9ACC62CBCF69}" srcOrd="1" destOrd="0" presId="urn:microsoft.com/office/officeart/2018/2/layout/IconLabelList"/>
    <dgm:cxn modelId="{E4ED6B21-87B5-4CD9-AF13-F564B77F31FF}" type="presParOf" srcId="{F1673112-8D0E-4F48-8B76-ABD0EF52AF2A}" destId="{F2269B21-5DFA-4BC0-B3DA-9BED242E5537}" srcOrd="2" destOrd="0" presId="urn:microsoft.com/office/officeart/2018/2/layout/IconLabelList"/>
    <dgm:cxn modelId="{541CDDA8-15B4-4B13-B5FC-A6E2F0004EA5}" type="presParOf" srcId="{F2269B21-5DFA-4BC0-B3DA-9BED242E5537}" destId="{1D7B11EA-C5D4-47F1-8E42-72D8C281805B}" srcOrd="0" destOrd="0" presId="urn:microsoft.com/office/officeart/2018/2/layout/IconLabelList"/>
    <dgm:cxn modelId="{1785FF5A-B0FF-48B3-92DD-8DC37D533F5D}" type="presParOf" srcId="{F2269B21-5DFA-4BC0-B3DA-9BED242E5537}" destId="{F2E9C425-D8A8-4664-807D-145A6DAEFEF6}" srcOrd="1" destOrd="0" presId="urn:microsoft.com/office/officeart/2018/2/layout/IconLabelList"/>
    <dgm:cxn modelId="{E2A392F0-5851-49D7-A475-4970D9FD705A}" type="presParOf" srcId="{F2269B21-5DFA-4BC0-B3DA-9BED242E5537}" destId="{84B22D2C-213B-458D-A20A-C962C3655C58}" srcOrd="2" destOrd="0" presId="urn:microsoft.com/office/officeart/2018/2/layout/IconLabelList"/>
    <dgm:cxn modelId="{7E8A42DC-C7A5-4207-A369-B4B314652BEA}" type="presParOf" srcId="{F1673112-8D0E-4F48-8B76-ABD0EF52AF2A}" destId="{734834BD-04DB-49E8-9638-05C3F783C71F}" srcOrd="3" destOrd="0" presId="urn:microsoft.com/office/officeart/2018/2/layout/IconLabelList"/>
    <dgm:cxn modelId="{6ED99484-CB85-4577-817F-53FACEB7CF1D}" type="presParOf" srcId="{F1673112-8D0E-4F48-8B76-ABD0EF52AF2A}" destId="{139FF7D1-A9F0-4A6C-8F5F-FF7C68E7EFD4}" srcOrd="4" destOrd="0" presId="urn:microsoft.com/office/officeart/2018/2/layout/IconLabelList"/>
    <dgm:cxn modelId="{B196B05D-AC0A-4F00-942B-E8ECBCA3F0E4}" type="presParOf" srcId="{139FF7D1-A9F0-4A6C-8F5F-FF7C68E7EFD4}" destId="{8E366E20-9158-4254-A634-E5C81825752A}" srcOrd="0" destOrd="0" presId="urn:microsoft.com/office/officeart/2018/2/layout/IconLabelList"/>
    <dgm:cxn modelId="{95EE244B-5302-4C98-B97E-AE7B2EF648FF}" type="presParOf" srcId="{139FF7D1-A9F0-4A6C-8F5F-FF7C68E7EFD4}" destId="{7B47FF32-FCFB-4F67-A152-1C5E994F29F8}" srcOrd="1" destOrd="0" presId="urn:microsoft.com/office/officeart/2018/2/layout/IconLabelList"/>
    <dgm:cxn modelId="{E0D17DDE-46F8-4139-ACC5-AD4D98119958}" type="presParOf" srcId="{139FF7D1-A9F0-4A6C-8F5F-FF7C68E7EFD4}" destId="{A6D31774-5139-4787-A878-A36665460936}" srcOrd="2" destOrd="0" presId="urn:microsoft.com/office/officeart/2018/2/layout/IconLabelList"/>
    <dgm:cxn modelId="{272DB10D-7CF3-44F7-B39A-820D5E325EA7}" type="presParOf" srcId="{F1673112-8D0E-4F48-8B76-ABD0EF52AF2A}" destId="{D872F8A1-F221-4735-BBCE-9AA667614B99}" srcOrd="5" destOrd="0" presId="urn:microsoft.com/office/officeart/2018/2/layout/IconLabelList"/>
    <dgm:cxn modelId="{25F14C89-84DD-49E8-8BFB-FFE24C8DFF32}" type="presParOf" srcId="{F1673112-8D0E-4F48-8B76-ABD0EF52AF2A}" destId="{CC167F52-575A-4B83-A88A-6B6A1D40C9C4}" srcOrd="6" destOrd="0" presId="urn:microsoft.com/office/officeart/2018/2/layout/IconLabelList"/>
    <dgm:cxn modelId="{C33020B3-689A-45D7-A8BE-1BFA988B95E9}" type="presParOf" srcId="{CC167F52-575A-4B83-A88A-6B6A1D40C9C4}" destId="{8AFD5FF9-3201-4286-BB1B-A83A642604A2}" srcOrd="0" destOrd="0" presId="urn:microsoft.com/office/officeart/2018/2/layout/IconLabelList"/>
    <dgm:cxn modelId="{5ED66948-B7DA-4A10-801A-EB2AF545434B}" type="presParOf" srcId="{CC167F52-575A-4B83-A88A-6B6A1D40C9C4}" destId="{70AD4CD6-8A27-4D61-936D-EF8D44DD8083}" srcOrd="1" destOrd="0" presId="urn:microsoft.com/office/officeart/2018/2/layout/IconLabelList"/>
    <dgm:cxn modelId="{07FAB5F9-5EA6-4FAB-96FA-A248BCBDF7C6}" type="presParOf" srcId="{CC167F52-575A-4B83-A88A-6B6A1D40C9C4}" destId="{C0A8CD0D-9B3D-4374-899C-72BF0DDDE138}" srcOrd="2" destOrd="0" presId="urn:microsoft.com/office/officeart/2018/2/layout/IconLabelList"/>
    <dgm:cxn modelId="{B44FFBA8-A23A-4A49-89D6-9166D9240882}" type="presParOf" srcId="{F1673112-8D0E-4F48-8B76-ABD0EF52AF2A}" destId="{96242679-2BE8-4CAF-9E24-AEA8904F97D8}" srcOrd="7" destOrd="0" presId="urn:microsoft.com/office/officeart/2018/2/layout/IconLabelList"/>
    <dgm:cxn modelId="{EBC41DF3-70FF-4859-98BD-86B20E2C6456}" type="presParOf" srcId="{F1673112-8D0E-4F48-8B76-ABD0EF52AF2A}" destId="{EC12CF33-7A2D-48C3-A835-B00EDFDC384A}" srcOrd="8" destOrd="0" presId="urn:microsoft.com/office/officeart/2018/2/layout/IconLabelList"/>
    <dgm:cxn modelId="{06B6926D-D249-47FA-B0C3-DE4491B215A0}" type="presParOf" srcId="{EC12CF33-7A2D-48C3-A835-B00EDFDC384A}" destId="{A76C19AF-14B7-4465-AA0B-65DFFCEC564D}" srcOrd="0" destOrd="0" presId="urn:microsoft.com/office/officeart/2018/2/layout/IconLabelList"/>
    <dgm:cxn modelId="{4173DA19-7F9B-46E9-929F-738F310B0E36}" type="presParOf" srcId="{EC12CF33-7A2D-48C3-A835-B00EDFDC384A}" destId="{141FDD2A-AEC8-406D-86D7-01F123821B1D}" srcOrd="1" destOrd="0" presId="urn:microsoft.com/office/officeart/2018/2/layout/IconLabelList"/>
    <dgm:cxn modelId="{80B9E2EE-F276-4960-A315-640C531F5805}" type="presParOf" srcId="{EC12CF33-7A2D-48C3-A835-B00EDFDC384A}" destId="{76DCE481-8340-4B5B-9014-41D1330A411A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0CDFDD7-9779-4C2D-A8DE-64E89E4FC931}" type="doc">
      <dgm:prSet loTypeId="urn:microsoft.com/office/officeart/2005/8/layout/vList5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FA530A2D-C7C5-4114-9B6D-1225D60D00A4}">
      <dgm:prSet/>
      <dgm:spPr/>
      <dgm:t>
        <a:bodyPr/>
        <a:lstStyle/>
        <a:p>
          <a:r>
            <a:rPr lang="en-US"/>
            <a:t>More Platforms</a:t>
          </a:r>
        </a:p>
      </dgm:t>
    </dgm:pt>
    <dgm:pt modelId="{6BA7CC22-9609-4AB3-A328-4AF8B7430164}" type="parTrans" cxnId="{984D3A2E-CC50-4B45-9246-3D5C0896B2D4}">
      <dgm:prSet/>
      <dgm:spPr/>
      <dgm:t>
        <a:bodyPr/>
        <a:lstStyle/>
        <a:p>
          <a:endParaRPr lang="en-US"/>
        </a:p>
      </dgm:t>
    </dgm:pt>
    <dgm:pt modelId="{51E416A3-3C96-4F91-9B5E-662C85FE9333}" type="sibTrans" cxnId="{984D3A2E-CC50-4B45-9246-3D5C0896B2D4}">
      <dgm:prSet/>
      <dgm:spPr/>
      <dgm:t>
        <a:bodyPr/>
        <a:lstStyle/>
        <a:p>
          <a:endParaRPr lang="en-US"/>
        </a:p>
      </dgm:t>
    </dgm:pt>
    <dgm:pt modelId="{F967A2FB-FE98-4141-8E1D-DAC106868C6F}">
      <dgm:prSet/>
      <dgm:spPr/>
      <dgm:t>
        <a:bodyPr/>
        <a:lstStyle/>
        <a:p>
          <a:r>
            <a:rPr lang="en-US" dirty="0" err="1"/>
            <a:t>WebAssembly</a:t>
          </a:r>
          <a:r>
            <a:rPr lang="en-US" dirty="0"/>
            <a:t> – Uno, </a:t>
          </a:r>
          <a:r>
            <a:rPr lang="en-US" dirty="0" err="1"/>
            <a:t>Blazor</a:t>
          </a:r>
          <a:r>
            <a:rPr lang="en-US" dirty="0"/>
            <a:t>, </a:t>
          </a:r>
          <a:r>
            <a:rPr lang="en-US" dirty="0" err="1"/>
            <a:t>WebAssembly</a:t>
          </a:r>
          <a:endParaRPr lang="en-US" dirty="0"/>
        </a:p>
      </dgm:t>
    </dgm:pt>
    <dgm:pt modelId="{1D7E8363-6E38-402E-B4DE-02841FCC533E}" type="parTrans" cxnId="{585A9087-AD56-48A2-9161-490D43BA8FC2}">
      <dgm:prSet/>
      <dgm:spPr/>
      <dgm:t>
        <a:bodyPr/>
        <a:lstStyle/>
        <a:p>
          <a:endParaRPr lang="en-US"/>
        </a:p>
      </dgm:t>
    </dgm:pt>
    <dgm:pt modelId="{8A47E2FA-E071-4332-8B31-D8E8E94E9CD4}" type="sibTrans" cxnId="{585A9087-AD56-48A2-9161-490D43BA8FC2}">
      <dgm:prSet/>
      <dgm:spPr/>
      <dgm:t>
        <a:bodyPr/>
        <a:lstStyle/>
        <a:p>
          <a:endParaRPr lang="en-US"/>
        </a:p>
      </dgm:t>
    </dgm:pt>
    <dgm:pt modelId="{08F4AF04-241B-4B5A-853B-F1AFE31DD801}">
      <dgm:prSet/>
      <dgm:spPr/>
      <dgm:t>
        <a:bodyPr/>
        <a:lstStyle/>
        <a:p>
          <a:r>
            <a:rPr lang="en-US"/>
            <a:t>Tizen</a:t>
          </a:r>
        </a:p>
      </dgm:t>
    </dgm:pt>
    <dgm:pt modelId="{EBA27A70-D3CC-496F-948F-19E16272C0B1}" type="parTrans" cxnId="{B81243D7-163A-44B6-B5A3-D28C5EE5D320}">
      <dgm:prSet/>
      <dgm:spPr/>
      <dgm:t>
        <a:bodyPr/>
        <a:lstStyle/>
        <a:p>
          <a:endParaRPr lang="en-US"/>
        </a:p>
      </dgm:t>
    </dgm:pt>
    <dgm:pt modelId="{A9296019-244F-4717-BF95-F1884E428995}" type="sibTrans" cxnId="{B81243D7-163A-44B6-B5A3-D28C5EE5D320}">
      <dgm:prSet/>
      <dgm:spPr/>
      <dgm:t>
        <a:bodyPr/>
        <a:lstStyle/>
        <a:p>
          <a:endParaRPr lang="en-US"/>
        </a:p>
      </dgm:t>
    </dgm:pt>
    <dgm:pt modelId="{6B75EE02-7EB9-4663-843E-952C1F4D6826}">
      <dgm:prSet/>
      <dgm:spPr/>
      <dgm:t>
        <a:bodyPr/>
        <a:lstStyle/>
        <a:p>
          <a:r>
            <a:rPr lang="en-US" dirty="0"/>
            <a:t>macOS</a:t>
          </a:r>
        </a:p>
      </dgm:t>
    </dgm:pt>
    <dgm:pt modelId="{083F624C-F545-4064-B0EC-113B1AC0F0A7}" type="parTrans" cxnId="{B53E6F6E-A47A-46E1-80A2-1DC929643C38}">
      <dgm:prSet/>
      <dgm:spPr/>
      <dgm:t>
        <a:bodyPr/>
        <a:lstStyle/>
        <a:p>
          <a:endParaRPr lang="en-US"/>
        </a:p>
      </dgm:t>
    </dgm:pt>
    <dgm:pt modelId="{A0C5F1F2-D588-4B26-A5AA-429BAA0D3C14}" type="sibTrans" cxnId="{B53E6F6E-A47A-46E1-80A2-1DC929643C38}">
      <dgm:prSet/>
      <dgm:spPr/>
      <dgm:t>
        <a:bodyPr/>
        <a:lstStyle/>
        <a:p>
          <a:endParaRPr lang="en-US"/>
        </a:p>
      </dgm:t>
    </dgm:pt>
    <dgm:pt modelId="{BE7EE0F1-361E-4A5F-B00D-6A5EADF41B21}">
      <dgm:prSet/>
      <dgm:spPr/>
      <dgm:t>
        <a:bodyPr/>
        <a:lstStyle/>
        <a:p>
          <a:r>
            <a:rPr lang="en-US"/>
            <a:t>IOT - Meadow</a:t>
          </a:r>
        </a:p>
      </dgm:t>
    </dgm:pt>
    <dgm:pt modelId="{E5626A64-3DA6-42EB-B40B-28ECF6CB32F8}" type="parTrans" cxnId="{ADD0011D-3AC1-4A71-9CA8-6559CF73D882}">
      <dgm:prSet/>
      <dgm:spPr/>
      <dgm:t>
        <a:bodyPr/>
        <a:lstStyle/>
        <a:p>
          <a:endParaRPr lang="en-US"/>
        </a:p>
      </dgm:t>
    </dgm:pt>
    <dgm:pt modelId="{DCEFB7B4-FC4F-4425-852E-CE44C845DCB4}" type="sibTrans" cxnId="{ADD0011D-3AC1-4A71-9CA8-6559CF73D882}">
      <dgm:prSet/>
      <dgm:spPr/>
      <dgm:t>
        <a:bodyPr/>
        <a:lstStyle/>
        <a:p>
          <a:endParaRPr lang="en-US"/>
        </a:p>
      </dgm:t>
    </dgm:pt>
    <dgm:pt modelId="{86152645-F256-43EB-9C4A-F2A86CB714C4}">
      <dgm:prSet/>
      <dgm:spPr/>
      <dgm:t>
        <a:bodyPr/>
        <a:lstStyle/>
        <a:p>
          <a:r>
            <a:rPr lang="en-US" dirty="0"/>
            <a:t>More BLE </a:t>
          </a:r>
        </a:p>
      </dgm:t>
    </dgm:pt>
    <dgm:pt modelId="{A161E643-EC34-4078-9B78-A1BB002FE55A}" type="parTrans" cxnId="{5B39104B-EFA4-4670-99C9-134E9F42B85E}">
      <dgm:prSet/>
      <dgm:spPr/>
      <dgm:t>
        <a:bodyPr/>
        <a:lstStyle/>
        <a:p>
          <a:endParaRPr lang="en-US"/>
        </a:p>
      </dgm:t>
    </dgm:pt>
    <dgm:pt modelId="{065F7E09-16BC-4608-9C73-81AB1A27E916}" type="sibTrans" cxnId="{5B39104B-EFA4-4670-99C9-134E9F42B85E}">
      <dgm:prSet/>
      <dgm:spPr/>
      <dgm:t>
        <a:bodyPr/>
        <a:lstStyle/>
        <a:p>
          <a:endParaRPr lang="en-US"/>
        </a:p>
      </dgm:t>
    </dgm:pt>
    <dgm:pt modelId="{E7A9E07E-8792-42BF-AB83-8DE28C56FD97}">
      <dgm:prSet/>
      <dgm:spPr/>
      <dgm:t>
        <a:bodyPr/>
        <a:lstStyle/>
        <a:p>
          <a:r>
            <a:rPr lang="en-US" dirty="0"/>
            <a:t>Vast Simplification</a:t>
          </a:r>
        </a:p>
      </dgm:t>
    </dgm:pt>
    <dgm:pt modelId="{8C1F3FBC-1280-45A8-9569-974C7976796E}" type="parTrans" cxnId="{012BA233-6E6A-476E-9A55-060E853CA5A6}">
      <dgm:prSet/>
      <dgm:spPr/>
      <dgm:t>
        <a:bodyPr/>
        <a:lstStyle/>
        <a:p>
          <a:endParaRPr lang="en-US"/>
        </a:p>
      </dgm:t>
    </dgm:pt>
    <dgm:pt modelId="{59E3CC57-F8D2-45CE-80EC-B94374C7D6EA}" type="sibTrans" cxnId="{012BA233-6E6A-476E-9A55-060E853CA5A6}">
      <dgm:prSet/>
      <dgm:spPr/>
      <dgm:t>
        <a:bodyPr/>
        <a:lstStyle/>
        <a:p>
          <a:endParaRPr lang="en-US"/>
        </a:p>
      </dgm:t>
    </dgm:pt>
    <dgm:pt modelId="{FD167F1D-F180-4FD5-AB56-4FA5857C1D5E}">
      <dgm:prSet/>
      <dgm:spPr/>
      <dgm:t>
        <a:bodyPr/>
        <a:lstStyle/>
        <a:p>
          <a:r>
            <a:rPr lang="en-US" dirty="0"/>
            <a:t>GATT Server will look like API Controllers</a:t>
          </a:r>
        </a:p>
      </dgm:t>
    </dgm:pt>
    <dgm:pt modelId="{0F611BB1-7E4D-493C-BE62-7D619AA1B5DA}" type="parTrans" cxnId="{5BF65C22-08ED-427C-AAA6-A13B76C4BE60}">
      <dgm:prSet/>
      <dgm:spPr/>
      <dgm:t>
        <a:bodyPr/>
        <a:lstStyle/>
        <a:p>
          <a:endParaRPr lang="en-US"/>
        </a:p>
      </dgm:t>
    </dgm:pt>
    <dgm:pt modelId="{01DAA48E-FBEC-4AED-96B7-4CA74AC9C4F5}" type="sibTrans" cxnId="{5BF65C22-08ED-427C-AAA6-A13B76C4BE60}">
      <dgm:prSet/>
      <dgm:spPr/>
      <dgm:t>
        <a:bodyPr/>
        <a:lstStyle/>
        <a:p>
          <a:endParaRPr lang="en-US"/>
        </a:p>
      </dgm:t>
    </dgm:pt>
    <dgm:pt modelId="{7D64CC8C-0991-874B-A61F-32D3CDB278FB}">
      <dgm:prSet/>
      <dgm:spPr/>
      <dgm:t>
        <a:bodyPr/>
        <a:lstStyle/>
        <a:p>
          <a:r>
            <a:rPr lang="en-US" dirty="0"/>
            <a:t>Make the client “Refit” style</a:t>
          </a:r>
        </a:p>
      </dgm:t>
    </dgm:pt>
    <dgm:pt modelId="{C5C4A5AA-59F8-E84F-8F9C-BCB9CDDC0634}" type="parTrans" cxnId="{667BFF69-6403-874A-A88C-41A410CD07A2}">
      <dgm:prSet/>
      <dgm:spPr/>
      <dgm:t>
        <a:bodyPr/>
        <a:lstStyle/>
        <a:p>
          <a:endParaRPr lang="en-US"/>
        </a:p>
      </dgm:t>
    </dgm:pt>
    <dgm:pt modelId="{BAF2A0F2-52FE-B24D-A7FB-0059BEA9154E}" type="sibTrans" cxnId="{667BFF69-6403-874A-A88C-41A410CD07A2}">
      <dgm:prSet/>
      <dgm:spPr/>
      <dgm:t>
        <a:bodyPr/>
        <a:lstStyle/>
        <a:p>
          <a:endParaRPr lang="en-US"/>
        </a:p>
      </dgm:t>
    </dgm:pt>
    <dgm:pt modelId="{66653B2A-DF2A-0848-BCB2-6A2F7EAC24C7}" type="pres">
      <dgm:prSet presAssocID="{A0CDFDD7-9779-4C2D-A8DE-64E89E4FC931}" presName="Name0" presStyleCnt="0">
        <dgm:presLayoutVars>
          <dgm:dir/>
          <dgm:animLvl val="lvl"/>
          <dgm:resizeHandles val="exact"/>
        </dgm:presLayoutVars>
      </dgm:prSet>
      <dgm:spPr/>
    </dgm:pt>
    <dgm:pt modelId="{2DEE53EA-27C0-DE4B-8D7B-5413C0C70EB8}" type="pres">
      <dgm:prSet presAssocID="{FA530A2D-C7C5-4114-9B6D-1225D60D00A4}" presName="linNode" presStyleCnt="0"/>
      <dgm:spPr/>
    </dgm:pt>
    <dgm:pt modelId="{3EF8663A-390F-9F4E-B521-50F2BF50D5A5}" type="pres">
      <dgm:prSet presAssocID="{FA530A2D-C7C5-4114-9B6D-1225D60D00A4}" presName="parentText" presStyleLbl="node1" presStyleIdx="0" presStyleCnt="2">
        <dgm:presLayoutVars>
          <dgm:chMax val="1"/>
          <dgm:bulletEnabled val="1"/>
        </dgm:presLayoutVars>
      </dgm:prSet>
      <dgm:spPr/>
    </dgm:pt>
    <dgm:pt modelId="{10C81A49-06C9-AF43-9940-39231366EC05}" type="pres">
      <dgm:prSet presAssocID="{FA530A2D-C7C5-4114-9B6D-1225D60D00A4}" presName="descendantText" presStyleLbl="alignAccFollowNode1" presStyleIdx="0" presStyleCnt="2">
        <dgm:presLayoutVars>
          <dgm:bulletEnabled val="1"/>
        </dgm:presLayoutVars>
      </dgm:prSet>
      <dgm:spPr/>
    </dgm:pt>
    <dgm:pt modelId="{413278C3-0B6B-8844-9021-F964B71457D0}" type="pres">
      <dgm:prSet presAssocID="{51E416A3-3C96-4F91-9B5E-662C85FE9333}" presName="sp" presStyleCnt="0"/>
      <dgm:spPr/>
    </dgm:pt>
    <dgm:pt modelId="{1349686B-4422-1644-872C-4C6E5C7324B8}" type="pres">
      <dgm:prSet presAssocID="{86152645-F256-43EB-9C4A-F2A86CB714C4}" presName="linNode" presStyleCnt="0"/>
      <dgm:spPr/>
    </dgm:pt>
    <dgm:pt modelId="{256B09EB-9360-EF41-B9DC-4CA0AA04E25E}" type="pres">
      <dgm:prSet presAssocID="{86152645-F256-43EB-9C4A-F2A86CB714C4}" presName="parentText" presStyleLbl="node1" presStyleIdx="1" presStyleCnt="2">
        <dgm:presLayoutVars>
          <dgm:chMax val="1"/>
          <dgm:bulletEnabled val="1"/>
        </dgm:presLayoutVars>
      </dgm:prSet>
      <dgm:spPr/>
    </dgm:pt>
    <dgm:pt modelId="{1FC3AAC1-0120-D247-BC30-6BA8A439207C}" type="pres">
      <dgm:prSet presAssocID="{86152645-F256-43EB-9C4A-F2A86CB714C4}" presName="descendantText" presStyleLbl="alignAccFollowNode1" presStyleIdx="1" presStyleCnt="2">
        <dgm:presLayoutVars>
          <dgm:bulletEnabled val="1"/>
        </dgm:presLayoutVars>
      </dgm:prSet>
      <dgm:spPr/>
    </dgm:pt>
  </dgm:ptLst>
  <dgm:cxnLst>
    <dgm:cxn modelId="{ADD0011D-3AC1-4A71-9CA8-6559CF73D882}" srcId="{FA530A2D-C7C5-4114-9B6D-1225D60D00A4}" destId="{BE7EE0F1-361E-4A5F-B00D-6A5EADF41B21}" srcOrd="3" destOrd="0" parTransId="{E5626A64-3DA6-42EB-B40B-28ECF6CB32F8}" sibTransId="{DCEFB7B4-FC4F-4425-852E-CE44C845DCB4}"/>
    <dgm:cxn modelId="{5BF65C22-08ED-427C-AAA6-A13B76C4BE60}" srcId="{E7A9E07E-8792-42BF-AB83-8DE28C56FD97}" destId="{FD167F1D-F180-4FD5-AB56-4FA5857C1D5E}" srcOrd="1" destOrd="0" parTransId="{0F611BB1-7E4D-493C-BE62-7D619AA1B5DA}" sibTransId="{01DAA48E-FBEC-4AED-96B7-4CA74AC9C4F5}"/>
    <dgm:cxn modelId="{B6BCE727-5361-5F43-A97C-6CA03D8B1A3F}" type="presOf" srcId="{FA530A2D-C7C5-4114-9B6D-1225D60D00A4}" destId="{3EF8663A-390F-9F4E-B521-50F2BF50D5A5}" srcOrd="0" destOrd="0" presId="urn:microsoft.com/office/officeart/2005/8/layout/vList5"/>
    <dgm:cxn modelId="{984D3A2E-CC50-4B45-9246-3D5C0896B2D4}" srcId="{A0CDFDD7-9779-4C2D-A8DE-64E89E4FC931}" destId="{FA530A2D-C7C5-4114-9B6D-1225D60D00A4}" srcOrd="0" destOrd="0" parTransId="{6BA7CC22-9609-4AB3-A328-4AF8B7430164}" sibTransId="{51E416A3-3C96-4F91-9B5E-662C85FE9333}"/>
    <dgm:cxn modelId="{012BA233-6E6A-476E-9A55-060E853CA5A6}" srcId="{86152645-F256-43EB-9C4A-F2A86CB714C4}" destId="{E7A9E07E-8792-42BF-AB83-8DE28C56FD97}" srcOrd="0" destOrd="0" parTransId="{8C1F3FBC-1280-45A8-9569-974C7976796E}" sibTransId="{59E3CC57-F8D2-45CE-80EC-B94374C7D6EA}"/>
    <dgm:cxn modelId="{25E80337-9F78-9840-8935-D4D279E90A20}" type="presOf" srcId="{86152645-F256-43EB-9C4A-F2A86CB714C4}" destId="{256B09EB-9360-EF41-B9DC-4CA0AA04E25E}" srcOrd="0" destOrd="0" presId="urn:microsoft.com/office/officeart/2005/8/layout/vList5"/>
    <dgm:cxn modelId="{5B39104B-EFA4-4670-99C9-134E9F42B85E}" srcId="{A0CDFDD7-9779-4C2D-A8DE-64E89E4FC931}" destId="{86152645-F256-43EB-9C4A-F2A86CB714C4}" srcOrd="1" destOrd="0" parTransId="{A161E643-EC34-4078-9B78-A1BB002FE55A}" sibTransId="{065F7E09-16BC-4608-9C73-81AB1A27E916}"/>
    <dgm:cxn modelId="{A510314D-236B-E243-B953-C70159DD9583}" type="presOf" srcId="{08F4AF04-241B-4B5A-853B-F1AFE31DD801}" destId="{10C81A49-06C9-AF43-9940-39231366EC05}" srcOrd="0" destOrd="1" presId="urn:microsoft.com/office/officeart/2005/8/layout/vList5"/>
    <dgm:cxn modelId="{E305F75B-5247-6242-B83A-1E433BA7AA39}" type="presOf" srcId="{A0CDFDD7-9779-4C2D-A8DE-64E89E4FC931}" destId="{66653B2A-DF2A-0848-BCB2-6A2F7EAC24C7}" srcOrd="0" destOrd="0" presId="urn:microsoft.com/office/officeart/2005/8/layout/vList5"/>
    <dgm:cxn modelId="{667BFF69-6403-874A-A88C-41A410CD07A2}" srcId="{E7A9E07E-8792-42BF-AB83-8DE28C56FD97}" destId="{7D64CC8C-0991-874B-A61F-32D3CDB278FB}" srcOrd="0" destOrd="0" parTransId="{C5C4A5AA-59F8-E84F-8F9C-BCB9CDDC0634}" sibTransId="{BAF2A0F2-52FE-B24D-A7FB-0059BEA9154E}"/>
    <dgm:cxn modelId="{B53E6F6E-A47A-46E1-80A2-1DC929643C38}" srcId="{FA530A2D-C7C5-4114-9B6D-1225D60D00A4}" destId="{6B75EE02-7EB9-4663-843E-952C1F4D6826}" srcOrd="2" destOrd="0" parTransId="{083F624C-F545-4064-B0EC-113B1AC0F0A7}" sibTransId="{A0C5F1F2-D588-4B26-A5AA-429BAA0D3C14}"/>
    <dgm:cxn modelId="{585A9087-AD56-48A2-9161-490D43BA8FC2}" srcId="{FA530A2D-C7C5-4114-9B6D-1225D60D00A4}" destId="{F967A2FB-FE98-4141-8E1D-DAC106868C6F}" srcOrd="0" destOrd="0" parTransId="{1D7E8363-6E38-402E-B4DE-02841FCC533E}" sibTransId="{8A47E2FA-E071-4332-8B31-D8E8E94E9CD4}"/>
    <dgm:cxn modelId="{D7BBD48E-E5EF-F846-BD72-F33216D3895B}" type="presOf" srcId="{BE7EE0F1-361E-4A5F-B00D-6A5EADF41B21}" destId="{10C81A49-06C9-AF43-9940-39231366EC05}" srcOrd="0" destOrd="3" presId="urn:microsoft.com/office/officeart/2005/8/layout/vList5"/>
    <dgm:cxn modelId="{939B2B9B-BD6A-1349-BF46-E61B11B9D40A}" type="presOf" srcId="{6B75EE02-7EB9-4663-843E-952C1F4D6826}" destId="{10C81A49-06C9-AF43-9940-39231366EC05}" srcOrd="0" destOrd="2" presId="urn:microsoft.com/office/officeart/2005/8/layout/vList5"/>
    <dgm:cxn modelId="{253710AF-C83B-0D4E-9B6D-F4CFEB7EAEE1}" type="presOf" srcId="{F967A2FB-FE98-4141-8E1D-DAC106868C6F}" destId="{10C81A49-06C9-AF43-9940-39231366EC05}" srcOrd="0" destOrd="0" presId="urn:microsoft.com/office/officeart/2005/8/layout/vList5"/>
    <dgm:cxn modelId="{3C1C10B0-F8B6-3E42-A60B-CFF2F3DF6C0B}" type="presOf" srcId="{FD167F1D-F180-4FD5-AB56-4FA5857C1D5E}" destId="{1FC3AAC1-0120-D247-BC30-6BA8A439207C}" srcOrd="0" destOrd="2" presId="urn:microsoft.com/office/officeart/2005/8/layout/vList5"/>
    <dgm:cxn modelId="{FC1E54C9-3290-7B49-9ECE-850AFFB8BD58}" type="presOf" srcId="{7D64CC8C-0991-874B-A61F-32D3CDB278FB}" destId="{1FC3AAC1-0120-D247-BC30-6BA8A439207C}" srcOrd="0" destOrd="1" presId="urn:microsoft.com/office/officeart/2005/8/layout/vList5"/>
    <dgm:cxn modelId="{B81243D7-163A-44B6-B5A3-D28C5EE5D320}" srcId="{FA530A2D-C7C5-4114-9B6D-1225D60D00A4}" destId="{08F4AF04-241B-4B5A-853B-F1AFE31DD801}" srcOrd="1" destOrd="0" parTransId="{EBA27A70-D3CC-496F-948F-19E16272C0B1}" sibTransId="{A9296019-244F-4717-BF95-F1884E428995}"/>
    <dgm:cxn modelId="{D20B1CE5-DA8A-EA46-9E5B-B200C8009C0D}" type="presOf" srcId="{E7A9E07E-8792-42BF-AB83-8DE28C56FD97}" destId="{1FC3AAC1-0120-D247-BC30-6BA8A439207C}" srcOrd="0" destOrd="0" presId="urn:microsoft.com/office/officeart/2005/8/layout/vList5"/>
    <dgm:cxn modelId="{3820276E-9798-774F-B532-69092A5F884D}" type="presParOf" srcId="{66653B2A-DF2A-0848-BCB2-6A2F7EAC24C7}" destId="{2DEE53EA-27C0-DE4B-8D7B-5413C0C70EB8}" srcOrd="0" destOrd="0" presId="urn:microsoft.com/office/officeart/2005/8/layout/vList5"/>
    <dgm:cxn modelId="{F3CB13C3-3550-B840-87CD-74D9581D7E8C}" type="presParOf" srcId="{2DEE53EA-27C0-DE4B-8D7B-5413C0C70EB8}" destId="{3EF8663A-390F-9F4E-B521-50F2BF50D5A5}" srcOrd="0" destOrd="0" presId="urn:microsoft.com/office/officeart/2005/8/layout/vList5"/>
    <dgm:cxn modelId="{841CC1E2-8400-784B-AAF7-5715C7BA01CF}" type="presParOf" srcId="{2DEE53EA-27C0-DE4B-8D7B-5413C0C70EB8}" destId="{10C81A49-06C9-AF43-9940-39231366EC05}" srcOrd="1" destOrd="0" presId="urn:microsoft.com/office/officeart/2005/8/layout/vList5"/>
    <dgm:cxn modelId="{64D06550-1DE1-7540-9413-A49639808909}" type="presParOf" srcId="{66653B2A-DF2A-0848-BCB2-6A2F7EAC24C7}" destId="{413278C3-0B6B-8844-9021-F964B71457D0}" srcOrd="1" destOrd="0" presId="urn:microsoft.com/office/officeart/2005/8/layout/vList5"/>
    <dgm:cxn modelId="{17DBAB7D-58ED-7744-B95A-AF4350C4DD7D}" type="presParOf" srcId="{66653B2A-DF2A-0848-BCB2-6A2F7EAC24C7}" destId="{1349686B-4422-1644-872C-4C6E5C7324B8}" srcOrd="2" destOrd="0" presId="urn:microsoft.com/office/officeart/2005/8/layout/vList5"/>
    <dgm:cxn modelId="{EC82EB03-B8D6-C64E-BEDB-B1165D3262A6}" type="presParOf" srcId="{1349686B-4422-1644-872C-4C6E5C7324B8}" destId="{256B09EB-9360-EF41-B9DC-4CA0AA04E25E}" srcOrd="0" destOrd="0" presId="urn:microsoft.com/office/officeart/2005/8/layout/vList5"/>
    <dgm:cxn modelId="{826799A7-2ACF-174D-935D-FFD6FEE61253}" type="presParOf" srcId="{1349686B-4422-1644-872C-4C6E5C7324B8}" destId="{1FC3AAC1-0120-D247-BC30-6BA8A439207C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62B70F6-0266-48FB-8D8F-A877C8F7FB61}" type="doc">
      <dgm:prSet loTypeId="urn:microsoft.com/office/officeart/2005/8/layout/list1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CF5F9854-3C75-400A-AF61-C69373158B90}">
      <dgm:prSet/>
      <dgm:spPr/>
      <dgm:t>
        <a:bodyPr/>
        <a:lstStyle/>
        <a:p>
          <a:r>
            <a:rPr lang="en-US" b="0" i="0"/>
            <a:t>https://github.com/shinyorg </a:t>
          </a:r>
          <a:endParaRPr lang="en-US"/>
        </a:p>
      </dgm:t>
    </dgm:pt>
    <dgm:pt modelId="{70DC098B-437E-4796-97C4-5623CEBE7F61}" type="parTrans" cxnId="{920734B5-673E-4704-8314-EB04B0EBBAB2}">
      <dgm:prSet/>
      <dgm:spPr/>
      <dgm:t>
        <a:bodyPr/>
        <a:lstStyle/>
        <a:p>
          <a:endParaRPr lang="en-US"/>
        </a:p>
      </dgm:t>
    </dgm:pt>
    <dgm:pt modelId="{FA00E20E-B375-464E-BDED-D5EE6491B037}" type="sibTrans" cxnId="{920734B5-673E-4704-8314-EB04B0EBBAB2}">
      <dgm:prSet/>
      <dgm:spPr/>
      <dgm:t>
        <a:bodyPr/>
        <a:lstStyle/>
        <a:p>
          <a:endParaRPr lang="en-US"/>
        </a:p>
      </dgm:t>
    </dgm:pt>
    <dgm:pt modelId="{18D46390-FDC5-4C90-B0BE-394FB79F31DD}">
      <dgm:prSet/>
      <dgm:spPr/>
      <dgm:t>
        <a:bodyPr/>
        <a:lstStyle/>
        <a:p>
          <a:r>
            <a:rPr lang="en-US" b="0" i="0"/>
            <a:t>https://github.com/aritchie</a:t>
          </a:r>
          <a:endParaRPr lang="en-US"/>
        </a:p>
      </dgm:t>
    </dgm:pt>
    <dgm:pt modelId="{0A64D10B-76B7-47B8-B9D9-C912B9DD7CCE}" type="parTrans" cxnId="{3E12CAB1-9033-4DFE-9A57-9BC4D426E33C}">
      <dgm:prSet/>
      <dgm:spPr/>
      <dgm:t>
        <a:bodyPr/>
        <a:lstStyle/>
        <a:p>
          <a:endParaRPr lang="en-US"/>
        </a:p>
      </dgm:t>
    </dgm:pt>
    <dgm:pt modelId="{B6699E33-DCE5-419B-9615-0DF07D626D31}" type="sibTrans" cxnId="{3E12CAB1-9033-4DFE-9A57-9BC4D426E33C}">
      <dgm:prSet/>
      <dgm:spPr/>
      <dgm:t>
        <a:bodyPr/>
        <a:lstStyle/>
        <a:p>
          <a:endParaRPr lang="en-US"/>
        </a:p>
      </dgm:t>
    </dgm:pt>
    <dgm:pt modelId="{31ED0599-A27D-4137-A50C-AFC92329ECDA}">
      <dgm:prSet/>
      <dgm:spPr/>
      <dgm:t>
        <a:bodyPr/>
        <a:lstStyle/>
        <a:p>
          <a:r>
            <a:rPr lang="en-US" b="0" i="0"/>
            <a:t>https://shinylib.net</a:t>
          </a:r>
          <a:endParaRPr lang="en-US"/>
        </a:p>
      </dgm:t>
    </dgm:pt>
    <dgm:pt modelId="{BD342148-C33A-4F85-BCF0-2843C8E45A41}" type="parTrans" cxnId="{7E9AA368-10FC-4B94-821F-CC431A991EAF}">
      <dgm:prSet/>
      <dgm:spPr/>
      <dgm:t>
        <a:bodyPr/>
        <a:lstStyle/>
        <a:p>
          <a:endParaRPr lang="en-US"/>
        </a:p>
      </dgm:t>
    </dgm:pt>
    <dgm:pt modelId="{DDB2AB70-14B1-424C-9BF7-83B03EDFE752}" type="sibTrans" cxnId="{7E9AA368-10FC-4B94-821F-CC431A991EAF}">
      <dgm:prSet/>
      <dgm:spPr/>
      <dgm:t>
        <a:bodyPr/>
        <a:lstStyle/>
        <a:p>
          <a:endParaRPr lang="en-US"/>
        </a:p>
      </dgm:t>
    </dgm:pt>
    <dgm:pt modelId="{963CCF26-D7AD-462C-839B-A118184B7631}">
      <dgm:prSet/>
      <dgm:spPr/>
      <dgm:t>
        <a:bodyPr/>
        <a:lstStyle/>
        <a:p>
          <a:r>
            <a:rPr lang="en-US" b="0" i="0"/>
            <a:t>https://allancritchie.net</a:t>
          </a:r>
          <a:endParaRPr lang="en-US"/>
        </a:p>
      </dgm:t>
    </dgm:pt>
    <dgm:pt modelId="{B55BFB8C-F04F-42DF-9C7D-5EDD661F7376}" type="parTrans" cxnId="{A841D8B6-49C0-4D0E-A44C-964EEB129186}">
      <dgm:prSet/>
      <dgm:spPr/>
      <dgm:t>
        <a:bodyPr/>
        <a:lstStyle/>
        <a:p>
          <a:endParaRPr lang="en-US"/>
        </a:p>
      </dgm:t>
    </dgm:pt>
    <dgm:pt modelId="{6EF34D15-93A6-4DD4-B181-A6BBF3689AD8}" type="sibTrans" cxnId="{A841D8B6-49C0-4D0E-A44C-964EEB129186}">
      <dgm:prSet/>
      <dgm:spPr/>
      <dgm:t>
        <a:bodyPr/>
        <a:lstStyle/>
        <a:p>
          <a:endParaRPr lang="en-US"/>
        </a:p>
      </dgm:t>
    </dgm:pt>
    <dgm:pt modelId="{0A37269B-673F-6F4C-9626-C40ADA652E7D}" type="pres">
      <dgm:prSet presAssocID="{F62B70F6-0266-48FB-8D8F-A877C8F7FB61}" presName="linear" presStyleCnt="0">
        <dgm:presLayoutVars>
          <dgm:dir/>
          <dgm:animLvl val="lvl"/>
          <dgm:resizeHandles val="exact"/>
        </dgm:presLayoutVars>
      </dgm:prSet>
      <dgm:spPr/>
    </dgm:pt>
    <dgm:pt modelId="{DB8AAC2E-5B5F-6B40-B4C0-CF43B5135D3F}" type="pres">
      <dgm:prSet presAssocID="{CF5F9854-3C75-400A-AF61-C69373158B90}" presName="parentLin" presStyleCnt="0"/>
      <dgm:spPr/>
    </dgm:pt>
    <dgm:pt modelId="{F38661D9-7452-4547-AEEB-B7CCB1A58A56}" type="pres">
      <dgm:prSet presAssocID="{CF5F9854-3C75-400A-AF61-C69373158B90}" presName="parentLeftMargin" presStyleLbl="node1" presStyleIdx="0" presStyleCnt="4"/>
      <dgm:spPr/>
    </dgm:pt>
    <dgm:pt modelId="{4A98D316-07FE-CA48-9911-AA896B441921}" type="pres">
      <dgm:prSet presAssocID="{CF5F9854-3C75-400A-AF61-C69373158B90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9E5B7297-291F-294D-A578-8520163C14ED}" type="pres">
      <dgm:prSet presAssocID="{CF5F9854-3C75-400A-AF61-C69373158B90}" presName="negativeSpace" presStyleCnt="0"/>
      <dgm:spPr/>
    </dgm:pt>
    <dgm:pt modelId="{EB7F0324-85F0-D146-8C77-BBA9EC8AE105}" type="pres">
      <dgm:prSet presAssocID="{CF5F9854-3C75-400A-AF61-C69373158B90}" presName="childText" presStyleLbl="conFgAcc1" presStyleIdx="0" presStyleCnt="4">
        <dgm:presLayoutVars>
          <dgm:bulletEnabled val="1"/>
        </dgm:presLayoutVars>
      </dgm:prSet>
      <dgm:spPr/>
    </dgm:pt>
    <dgm:pt modelId="{68403889-21A1-5449-A556-62A458420523}" type="pres">
      <dgm:prSet presAssocID="{FA00E20E-B375-464E-BDED-D5EE6491B037}" presName="spaceBetweenRectangles" presStyleCnt="0"/>
      <dgm:spPr/>
    </dgm:pt>
    <dgm:pt modelId="{6EB504D5-4B37-3147-A2DA-5C0FB0D0AAD5}" type="pres">
      <dgm:prSet presAssocID="{18D46390-FDC5-4C90-B0BE-394FB79F31DD}" presName="parentLin" presStyleCnt="0"/>
      <dgm:spPr/>
    </dgm:pt>
    <dgm:pt modelId="{C883F795-EBC9-1347-A2CD-3F577D4C7F5F}" type="pres">
      <dgm:prSet presAssocID="{18D46390-FDC5-4C90-B0BE-394FB79F31DD}" presName="parentLeftMargin" presStyleLbl="node1" presStyleIdx="0" presStyleCnt="4"/>
      <dgm:spPr/>
    </dgm:pt>
    <dgm:pt modelId="{940B5DE6-C412-644C-8B6F-962E11E7A39A}" type="pres">
      <dgm:prSet presAssocID="{18D46390-FDC5-4C90-B0BE-394FB79F31DD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B76EEE7E-5C1F-8344-B658-61BF025B22D9}" type="pres">
      <dgm:prSet presAssocID="{18D46390-FDC5-4C90-B0BE-394FB79F31DD}" presName="negativeSpace" presStyleCnt="0"/>
      <dgm:spPr/>
    </dgm:pt>
    <dgm:pt modelId="{B7B31C15-EC34-C54C-B1C6-A8A0FBFA616E}" type="pres">
      <dgm:prSet presAssocID="{18D46390-FDC5-4C90-B0BE-394FB79F31DD}" presName="childText" presStyleLbl="conFgAcc1" presStyleIdx="1" presStyleCnt="4">
        <dgm:presLayoutVars>
          <dgm:bulletEnabled val="1"/>
        </dgm:presLayoutVars>
      </dgm:prSet>
      <dgm:spPr/>
    </dgm:pt>
    <dgm:pt modelId="{CEE44A28-BE2C-D645-99EE-CA2E00192891}" type="pres">
      <dgm:prSet presAssocID="{B6699E33-DCE5-419B-9615-0DF07D626D31}" presName="spaceBetweenRectangles" presStyleCnt="0"/>
      <dgm:spPr/>
    </dgm:pt>
    <dgm:pt modelId="{18F075C4-BD33-0F4E-8744-4567CAE4B1F8}" type="pres">
      <dgm:prSet presAssocID="{31ED0599-A27D-4137-A50C-AFC92329ECDA}" presName="parentLin" presStyleCnt="0"/>
      <dgm:spPr/>
    </dgm:pt>
    <dgm:pt modelId="{8227EB22-1F3F-FB4A-AF25-C0A6FC46DDB2}" type="pres">
      <dgm:prSet presAssocID="{31ED0599-A27D-4137-A50C-AFC92329ECDA}" presName="parentLeftMargin" presStyleLbl="node1" presStyleIdx="1" presStyleCnt="4"/>
      <dgm:spPr/>
    </dgm:pt>
    <dgm:pt modelId="{99DDDE04-778A-1F43-8901-C3547EDE4C85}" type="pres">
      <dgm:prSet presAssocID="{31ED0599-A27D-4137-A50C-AFC92329ECDA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3840623E-90A5-7B4D-A227-996324706DB5}" type="pres">
      <dgm:prSet presAssocID="{31ED0599-A27D-4137-A50C-AFC92329ECDA}" presName="negativeSpace" presStyleCnt="0"/>
      <dgm:spPr/>
    </dgm:pt>
    <dgm:pt modelId="{DCCE2F22-903A-B94C-BB4C-6528D9BE949E}" type="pres">
      <dgm:prSet presAssocID="{31ED0599-A27D-4137-A50C-AFC92329ECDA}" presName="childText" presStyleLbl="conFgAcc1" presStyleIdx="2" presStyleCnt="4">
        <dgm:presLayoutVars>
          <dgm:bulletEnabled val="1"/>
        </dgm:presLayoutVars>
      </dgm:prSet>
      <dgm:spPr/>
    </dgm:pt>
    <dgm:pt modelId="{C7CC7833-515D-2A42-A888-1DAB1EBC4843}" type="pres">
      <dgm:prSet presAssocID="{DDB2AB70-14B1-424C-9BF7-83B03EDFE752}" presName="spaceBetweenRectangles" presStyleCnt="0"/>
      <dgm:spPr/>
    </dgm:pt>
    <dgm:pt modelId="{F9752CF8-89A2-C246-AE74-7D8E328E5D80}" type="pres">
      <dgm:prSet presAssocID="{963CCF26-D7AD-462C-839B-A118184B7631}" presName="parentLin" presStyleCnt="0"/>
      <dgm:spPr/>
    </dgm:pt>
    <dgm:pt modelId="{E32861DD-A145-AF4F-9B3E-292F47A14AC8}" type="pres">
      <dgm:prSet presAssocID="{963CCF26-D7AD-462C-839B-A118184B7631}" presName="parentLeftMargin" presStyleLbl="node1" presStyleIdx="2" presStyleCnt="4"/>
      <dgm:spPr/>
    </dgm:pt>
    <dgm:pt modelId="{C2ACA971-4A53-8545-8FBC-0FE1C36A8973}" type="pres">
      <dgm:prSet presAssocID="{963CCF26-D7AD-462C-839B-A118184B7631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10E104C9-DAC1-284F-A3A7-A6957290CEE3}" type="pres">
      <dgm:prSet presAssocID="{963CCF26-D7AD-462C-839B-A118184B7631}" presName="negativeSpace" presStyleCnt="0"/>
      <dgm:spPr/>
    </dgm:pt>
    <dgm:pt modelId="{B0CD1EAD-66F3-D443-A938-85FF0988C814}" type="pres">
      <dgm:prSet presAssocID="{963CCF26-D7AD-462C-839B-A118184B7631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48032700-0E12-D34B-ABAE-16E051291A5B}" type="presOf" srcId="{18D46390-FDC5-4C90-B0BE-394FB79F31DD}" destId="{940B5DE6-C412-644C-8B6F-962E11E7A39A}" srcOrd="1" destOrd="0" presId="urn:microsoft.com/office/officeart/2005/8/layout/list1"/>
    <dgm:cxn modelId="{01DC9216-A775-1146-8C28-FCAD02834461}" type="presOf" srcId="{F62B70F6-0266-48FB-8D8F-A877C8F7FB61}" destId="{0A37269B-673F-6F4C-9626-C40ADA652E7D}" srcOrd="0" destOrd="0" presId="urn:microsoft.com/office/officeart/2005/8/layout/list1"/>
    <dgm:cxn modelId="{0AA03A19-6F4E-254E-B1B3-E1CC5DED2802}" type="presOf" srcId="{963CCF26-D7AD-462C-839B-A118184B7631}" destId="{E32861DD-A145-AF4F-9B3E-292F47A14AC8}" srcOrd="0" destOrd="0" presId="urn:microsoft.com/office/officeart/2005/8/layout/list1"/>
    <dgm:cxn modelId="{EBF8CD1B-221C-8D4B-A22A-6FCAE973939E}" type="presOf" srcId="{18D46390-FDC5-4C90-B0BE-394FB79F31DD}" destId="{C883F795-EBC9-1347-A2CD-3F577D4C7F5F}" srcOrd="0" destOrd="0" presId="urn:microsoft.com/office/officeart/2005/8/layout/list1"/>
    <dgm:cxn modelId="{ACD6E426-8570-8340-BC5C-B626B43EF95B}" type="presOf" srcId="{31ED0599-A27D-4137-A50C-AFC92329ECDA}" destId="{99DDDE04-778A-1F43-8901-C3547EDE4C85}" srcOrd="1" destOrd="0" presId="urn:microsoft.com/office/officeart/2005/8/layout/list1"/>
    <dgm:cxn modelId="{D51DCF28-4CCD-B74C-9A16-4144CB4F64B0}" type="presOf" srcId="{31ED0599-A27D-4137-A50C-AFC92329ECDA}" destId="{8227EB22-1F3F-FB4A-AF25-C0A6FC46DDB2}" srcOrd="0" destOrd="0" presId="urn:microsoft.com/office/officeart/2005/8/layout/list1"/>
    <dgm:cxn modelId="{7E9AA368-10FC-4B94-821F-CC431A991EAF}" srcId="{F62B70F6-0266-48FB-8D8F-A877C8F7FB61}" destId="{31ED0599-A27D-4137-A50C-AFC92329ECDA}" srcOrd="2" destOrd="0" parTransId="{BD342148-C33A-4F85-BCF0-2843C8E45A41}" sibTransId="{DDB2AB70-14B1-424C-9BF7-83B03EDFE752}"/>
    <dgm:cxn modelId="{3BBE9969-23AB-B245-93D6-900B145CCE3B}" type="presOf" srcId="{963CCF26-D7AD-462C-839B-A118184B7631}" destId="{C2ACA971-4A53-8545-8FBC-0FE1C36A8973}" srcOrd="1" destOrd="0" presId="urn:microsoft.com/office/officeart/2005/8/layout/list1"/>
    <dgm:cxn modelId="{3E12CAB1-9033-4DFE-9A57-9BC4D426E33C}" srcId="{F62B70F6-0266-48FB-8D8F-A877C8F7FB61}" destId="{18D46390-FDC5-4C90-B0BE-394FB79F31DD}" srcOrd="1" destOrd="0" parTransId="{0A64D10B-76B7-47B8-B9D9-C912B9DD7CCE}" sibTransId="{B6699E33-DCE5-419B-9615-0DF07D626D31}"/>
    <dgm:cxn modelId="{920734B5-673E-4704-8314-EB04B0EBBAB2}" srcId="{F62B70F6-0266-48FB-8D8F-A877C8F7FB61}" destId="{CF5F9854-3C75-400A-AF61-C69373158B90}" srcOrd="0" destOrd="0" parTransId="{70DC098B-437E-4796-97C4-5623CEBE7F61}" sibTransId="{FA00E20E-B375-464E-BDED-D5EE6491B037}"/>
    <dgm:cxn modelId="{A841D8B6-49C0-4D0E-A44C-964EEB129186}" srcId="{F62B70F6-0266-48FB-8D8F-A877C8F7FB61}" destId="{963CCF26-D7AD-462C-839B-A118184B7631}" srcOrd="3" destOrd="0" parTransId="{B55BFB8C-F04F-42DF-9C7D-5EDD661F7376}" sibTransId="{6EF34D15-93A6-4DD4-B181-A6BBF3689AD8}"/>
    <dgm:cxn modelId="{F9C1D5CC-0151-7B4B-ADE9-676E3CF3E769}" type="presOf" srcId="{CF5F9854-3C75-400A-AF61-C69373158B90}" destId="{4A98D316-07FE-CA48-9911-AA896B441921}" srcOrd="1" destOrd="0" presId="urn:microsoft.com/office/officeart/2005/8/layout/list1"/>
    <dgm:cxn modelId="{2335C0D7-D810-BE43-8739-F1599EC30D24}" type="presOf" srcId="{CF5F9854-3C75-400A-AF61-C69373158B90}" destId="{F38661D9-7452-4547-AEEB-B7CCB1A58A56}" srcOrd="0" destOrd="0" presId="urn:microsoft.com/office/officeart/2005/8/layout/list1"/>
    <dgm:cxn modelId="{58E28BCA-70AA-1D4E-B678-02FDEDAF809C}" type="presParOf" srcId="{0A37269B-673F-6F4C-9626-C40ADA652E7D}" destId="{DB8AAC2E-5B5F-6B40-B4C0-CF43B5135D3F}" srcOrd="0" destOrd="0" presId="urn:microsoft.com/office/officeart/2005/8/layout/list1"/>
    <dgm:cxn modelId="{60A1DDED-21ED-0B41-AC47-4A4EF591A62C}" type="presParOf" srcId="{DB8AAC2E-5B5F-6B40-B4C0-CF43B5135D3F}" destId="{F38661D9-7452-4547-AEEB-B7CCB1A58A56}" srcOrd="0" destOrd="0" presId="urn:microsoft.com/office/officeart/2005/8/layout/list1"/>
    <dgm:cxn modelId="{C8A83620-488B-DB48-B7B8-98677D50C87A}" type="presParOf" srcId="{DB8AAC2E-5B5F-6B40-B4C0-CF43B5135D3F}" destId="{4A98D316-07FE-CA48-9911-AA896B441921}" srcOrd="1" destOrd="0" presId="urn:microsoft.com/office/officeart/2005/8/layout/list1"/>
    <dgm:cxn modelId="{DA880558-26D4-3743-A4A6-4682547BFC49}" type="presParOf" srcId="{0A37269B-673F-6F4C-9626-C40ADA652E7D}" destId="{9E5B7297-291F-294D-A578-8520163C14ED}" srcOrd="1" destOrd="0" presId="urn:microsoft.com/office/officeart/2005/8/layout/list1"/>
    <dgm:cxn modelId="{C2539774-10F7-FD43-A229-7D84A080EE31}" type="presParOf" srcId="{0A37269B-673F-6F4C-9626-C40ADA652E7D}" destId="{EB7F0324-85F0-D146-8C77-BBA9EC8AE105}" srcOrd="2" destOrd="0" presId="urn:microsoft.com/office/officeart/2005/8/layout/list1"/>
    <dgm:cxn modelId="{23CE67E1-BDBF-C947-82CF-02591F9F8F03}" type="presParOf" srcId="{0A37269B-673F-6F4C-9626-C40ADA652E7D}" destId="{68403889-21A1-5449-A556-62A458420523}" srcOrd="3" destOrd="0" presId="urn:microsoft.com/office/officeart/2005/8/layout/list1"/>
    <dgm:cxn modelId="{ADDFE1B7-A28D-F344-B4A5-2185681E36BA}" type="presParOf" srcId="{0A37269B-673F-6F4C-9626-C40ADA652E7D}" destId="{6EB504D5-4B37-3147-A2DA-5C0FB0D0AAD5}" srcOrd="4" destOrd="0" presId="urn:microsoft.com/office/officeart/2005/8/layout/list1"/>
    <dgm:cxn modelId="{B55AC38C-E9F0-6743-8341-03F7962997C6}" type="presParOf" srcId="{6EB504D5-4B37-3147-A2DA-5C0FB0D0AAD5}" destId="{C883F795-EBC9-1347-A2CD-3F577D4C7F5F}" srcOrd="0" destOrd="0" presId="urn:microsoft.com/office/officeart/2005/8/layout/list1"/>
    <dgm:cxn modelId="{077AD49D-DBD3-7C49-9CA5-116537D613A5}" type="presParOf" srcId="{6EB504D5-4B37-3147-A2DA-5C0FB0D0AAD5}" destId="{940B5DE6-C412-644C-8B6F-962E11E7A39A}" srcOrd="1" destOrd="0" presId="urn:microsoft.com/office/officeart/2005/8/layout/list1"/>
    <dgm:cxn modelId="{D476AF0B-5E4F-9242-B06D-ECAAFCEE22E7}" type="presParOf" srcId="{0A37269B-673F-6F4C-9626-C40ADA652E7D}" destId="{B76EEE7E-5C1F-8344-B658-61BF025B22D9}" srcOrd="5" destOrd="0" presId="urn:microsoft.com/office/officeart/2005/8/layout/list1"/>
    <dgm:cxn modelId="{C3AA7017-9D2A-B748-9AED-F5250596B172}" type="presParOf" srcId="{0A37269B-673F-6F4C-9626-C40ADA652E7D}" destId="{B7B31C15-EC34-C54C-B1C6-A8A0FBFA616E}" srcOrd="6" destOrd="0" presId="urn:microsoft.com/office/officeart/2005/8/layout/list1"/>
    <dgm:cxn modelId="{759A9B95-2D1F-4F4D-9A21-ADA807FE6940}" type="presParOf" srcId="{0A37269B-673F-6F4C-9626-C40ADA652E7D}" destId="{CEE44A28-BE2C-D645-99EE-CA2E00192891}" srcOrd="7" destOrd="0" presId="urn:microsoft.com/office/officeart/2005/8/layout/list1"/>
    <dgm:cxn modelId="{E1E0273A-DD74-8D4C-91C5-176917393653}" type="presParOf" srcId="{0A37269B-673F-6F4C-9626-C40ADA652E7D}" destId="{18F075C4-BD33-0F4E-8744-4567CAE4B1F8}" srcOrd="8" destOrd="0" presId="urn:microsoft.com/office/officeart/2005/8/layout/list1"/>
    <dgm:cxn modelId="{DF47338B-F04A-B143-B846-05326C29F679}" type="presParOf" srcId="{18F075C4-BD33-0F4E-8744-4567CAE4B1F8}" destId="{8227EB22-1F3F-FB4A-AF25-C0A6FC46DDB2}" srcOrd="0" destOrd="0" presId="urn:microsoft.com/office/officeart/2005/8/layout/list1"/>
    <dgm:cxn modelId="{90BB0A2D-D203-584A-B3CA-97C5051B365E}" type="presParOf" srcId="{18F075C4-BD33-0F4E-8744-4567CAE4B1F8}" destId="{99DDDE04-778A-1F43-8901-C3547EDE4C85}" srcOrd="1" destOrd="0" presId="urn:microsoft.com/office/officeart/2005/8/layout/list1"/>
    <dgm:cxn modelId="{60A80866-1696-3D4F-BDDD-39FB1E533917}" type="presParOf" srcId="{0A37269B-673F-6F4C-9626-C40ADA652E7D}" destId="{3840623E-90A5-7B4D-A227-996324706DB5}" srcOrd="9" destOrd="0" presId="urn:microsoft.com/office/officeart/2005/8/layout/list1"/>
    <dgm:cxn modelId="{122EC786-648A-C948-B4F5-93C7BED37940}" type="presParOf" srcId="{0A37269B-673F-6F4C-9626-C40ADA652E7D}" destId="{DCCE2F22-903A-B94C-BB4C-6528D9BE949E}" srcOrd="10" destOrd="0" presId="urn:microsoft.com/office/officeart/2005/8/layout/list1"/>
    <dgm:cxn modelId="{0B648168-1911-4946-A85C-DC26E545D8B4}" type="presParOf" srcId="{0A37269B-673F-6F4C-9626-C40ADA652E7D}" destId="{C7CC7833-515D-2A42-A888-1DAB1EBC4843}" srcOrd="11" destOrd="0" presId="urn:microsoft.com/office/officeart/2005/8/layout/list1"/>
    <dgm:cxn modelId="{2F2021D8-8B06-9141-A0ED-8A58820B3CA7}" type="presParOf" srcId="{0A37269B-673F-6F4C-9626-C40ADA652E7D}" destId="{F9752CF8-89A2-C246-AE74-7D8E328E5D80}" srcOrd="12" destOrd="0" presId="urn:microsoft.com/office/officeart/2005/8/layout/list1"/>
    <dgm:cxn modelId="{E737A98F-8722-C34F-8028-D5513353143C}" type="presParOf" srcId="{F9752CF8-89A2-C246-AE74-7D8E328E5D80}" destId="{E32861DD-A145-AF4F-9B3E-292F47A14AC8}" srcOrd="0" destOrd="0" presId="urn:microsoft.com/office/officeart/2005/8/layout/list1"/>
    <dgm:cxn modelId="{AF506FC2-9DED-1842-B2DD-BBC33D295B1F}" type="presParOf" srcId="{F9752CF8-89A2-C246-AE74-7D8E328E5D80}" destId="{C2ACA971-4A53-8545-8FBC-0FE1C36A8973}" srcOrd="1" destOrd="0" presId="urn:microsoft.com/office/officeart/2005/8/layout/list1"/>
    <dgm:cxn modelId="{609C29DD-2B24-E14E-9CE3-190294005FEE}" type="presParOf" srcId="{0A37269B-673F-6F4C-9626-C40ADA652E7D}" destId="{10E104C9-DAC1-284F-A3A7-A6957290CEE3}" srcOrd="13" destOrd="0" presId="urn:microsoft.com/office/officeart/2005/8/layout/list1"/>
    <dgm:cxn modelId="{CF7F0A60-C37C-1044-9166-C69A25A5F91C}" type="presParOf" srcId="{0A37269B-673F-6F4C-9626-C40ADA652E7D}" destId="{B0CD1EAD-66F3-D443-A938-85FF0988C814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5354CE-5483-4A44-B2DA-842DDF627A58}">
      <dsp:nvSpPr>
        <dsp:cNvPr id="0" name=""/>
        <dsp:cNvSpPr/>
      </dsp:nvSpPr>
      <dsp:spPr>
        <a:xfrm>
          <a:off x="693082" y="408783"/>
          <a:ext cx="744187" cy="74418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B05D6D-7FC6-4D11-AAC0-91CF0E63F8C5}">
      <dsp:nvSpPr>
        <dsp:cNvPr id="0" name=""/>
        <dsp:cNvSpPr/>
      </dsp:nvSpPr>
      <dsp:spPr>
        <a:xfrm>
          <a:off x="2050" y="1264990"/>
          <a:ext cx="2126249" cy="3189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200" kern="1200"/>
            <a:t>iOS</a:t>
          </a:r>
        </a:p>
      </dsp:txBody>
      <dsp:txXfrm>
        <a:off x="2050" y="1264990"/>
        <a:ext cx="2126249" cy="318937"/>
      </dsp:txXfrm>
    </dsp:sp>
    <dsp:sp modelId="{2875454C-44C7-4165-AB7A-81AF247A4061}">
      <dsp:nvSpPr>
        <dsp:cNvPr id="0" name=""/>
        <dsp:cNvSpPr/>
      </dsp:nvSpPr>
      <dsp:spPr>
        <a:xfrm>
          <a:off x="2050" y="1636030"/>
          <a:ext cx="2126249" cy="13778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* Delegates</a:t>
          </a:r>
        </a:p>
      </dsp:txBody>
      <dsp:txXfrm>
        <a:off x="2050" y="1636030"/>
        <a:ext cx="2126249" cy="1377869"/>
      </dsp:txXfrm>
    </dsp:sp>
    <dsp:sp modelId="{73707FC1-7F33-4B9B-BCCB-7CF548777799}">
      <dsp:nvSpPr>
        <dsp:cNvPr id="0" name=""/>
        <dsp:cNvSpPr/>
      </dsp:nvSpPr>
      <dsp:spPr>
        <a:xfrm>
          <a:off x="3175946" y="425862"/>
          <a:ext cx="744187" cy="744187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6000" b="-6000"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BBB848D-A44B-4AA6-877D-1CF90104E0A3}">
      <dsp:nvSpPr>
        <dsp:cNvPr id="0" name=""/>
        <dsp:cNvSpPr/>
      </dsp:nvSpPr>
      <dsp:spPr>
        <a:xfrm>
          <a:off x="2500394" y="1264990"/>
          <a:ext cx="2126249" cy="3189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200" kern="1200"/>
            <a:t>Android</a:t>
          </a:r>
        </a:p>
      </dsp:txBody>
      <dsp:txXfrm>
        <a:off x="2500394" y="1264990"/>
        <a:ext cx="2126249" cy="318937"/>
      </dsp:txXfrm>
    </dsp:sp>
    <dsp:sp modelId="{12FE52E0-652D-46CE-9E03-5E95C2CAD053}">
      <dsp:nvSpPr>
        <dsp:cNvPr id="0" name=""/>
        <dsp:cNvSpPr/>
      </dsp:nvSpPr>
      <dsp:spPr>
        <a:xfrm>
          <a:off x="2500394" y="1636030"/>
          <a:ext cx="2126249" cy="13778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* Broadcast Receivers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* Foreground Services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* Intent Services… ?</a:t>
          </a:r>
        </a:p>
      </dsp:txBody>
      <dsp:txXfrm>
        <a:off x="2500394" y="1636030"/>
        <a:ext cx="2126249" cy="1377869"/>
      </dsp:txXfrm>
    </dsp:sp>
    <dsp:sp modelId="{2F786952-B2AE-4C60-B4FF-06F80D8ED062}">
      <dsp:nvSpPr>
        <dsp:cNvPr id="0" name=""/>
        <dsp:cNvSpPr/>
      </dsp:nvSpPr>
      <dsp:spPr>
        <a:xfrm>
          <a:off x="5689769" y="408783"/>
          <a:ext cx="744187" cy="74418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000" r="-5000"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276031-9EAF-4EEE-A1EE-AC65ADD72266}">
      <dsp:nvSpPr>
        <dsp:cNvPr id="0" name=""/>
        <dsp:cNvSpPr/>
      </dsp:nvSpPr>
      <dsp:spPr>
        <a:xfrm>
          <a:off x="4998738" y="1264990"/>
          <a:ext cx="2126249" cy="3189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200" kern="1200"/>
            <a:t>UWP</a:t>
          </a:r>
        </a:p>
      </dsp:txBody>
      <dsp:txXfrm>
        <a:off x="4998738" y="1264990"/>
        <a:ext cx="2126249" cy="318937"/>
      </dsp:txXfrm>
    </dsp:sp>
    <dsp:sp modelId="{403DAE3C-207D-40A2-8DAF-1305A9135F1C}">
      <dsp:nvSpPr>
        <dsp:cNvPr id="0" name=""/>
        <dsp:cNvSpPr/>
      </dsp:nvSpPr>
      <dsp:spPr>
        <a:xfrm>
          <a:off x="4998738" y="1636030"/>
          <a:ext cx="2126249" cy="13778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* Background Tasks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* Triggers</a:t>
          </a:r>
        </a:p>
      </dsp:txBody>
      <dsp:txXfrm>
        <a:off x="4998738" y="1636030"/>
        <a:ext cx="2126249" cy="1377869"/>
      </dsp:txXfrm>
    </dsp:sp>
    <dsp:sp modelId="{18B73B5E-4BE5-47C8-A803-57AF419EA7B3}">
      <dsp:nvSpPr>
        <dsp:cNvPr id="0" name=""/>
        <dsp:cNvSpPr/>
      </dsp:nvSpPr>
      <dsp:spPr>
        <a:xfrm>
          <a:off x="8188113" y="408783"/>
          <a:ext cx="744187" cy="744187"/>
        </a:xfrm>
        <a:prstGeom prst="rect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6996C87-FDDE-49BD-AC0D-1249A0A14033}">
      <dsp:nvSpPr>
        <dsp:cNvPr id="0" name=""/>
        <dsp:cNvSpPr/>
      </dsp:nvSpPr>
      <dsp:spPr>
        <a:xfrm>
          <a:off x="7497082" y="1264990"/>
          <a:ext cx="2126249" cy="3189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200" kern="1200"/>
            <a:t>Xamarin</a:t>
          </a:r>
        </a:p>
      </dsp:txBody>
      <dsp:txXfrm>
        <a:off x="7497082" y="1264990"/>
        <a:ext cx="2126249" cy="318937"/>
      </dsp:txXfrm>
    </dsp:sp>
    <dsp:sp modelId="{47B47FD0-D8C7-4A4E-8FBA-30094A5DFE57}">
      <dsp:nvSpPr>
        <dsp:cNvPr id="0" name=""/>
        <dsp:cNvSpPr/>
      </dsp:nvSpPr>
      <dsp:spPr>
        <a:xfrm>
          <a:off x="7497082" y="1636030"/>
          <a:ext cx="2126249" cy="13778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Async/Await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Events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Timers</a:t>
          </a:r>
        </a:p>
      </dsp:txBody>
      <dsp:txXfrm>
        <a:off x="7497082" y="1636030"/>
        <a:ext cx="2126249" cy="137786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A5B2569-BA88-4F4F-A737-92D2791F281C}">
      <dsp:nvSpPr>
        <dsp:cNvPr id="0" name=""/>
        <dsp:cNvSpPr/>
      </dsp:nvSpPr>
      <dsp:spPr>
        <a:xfrm>
          <a:off x="459811" y="941237"/>
          <a:ext cx="489480" cy="48948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BA5E169-AD02-4EF5-8589-B26AD0B0EA93}">
      <dsp:nvSpPr>
        <dsp:cNvPr id="0" name=""/>
        <dsp:cNvSpPr/>
      </dsp:nvSpPr>
      <dsp:spPr>
        <a:xfrm>
          <a:off x="5294" y="1496947"/>
          <a:ext cx="1398515" cy="6547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CA" sz="1400" b="0" i="0" kern="1200"/>
            <a:t>Environment </a:t>
          </a:r>
          <a:endParaRPr lang="en-US" sz="1400" kern="1200"/>
        </a:p>
      </dsp:txBody>
      <dsp:txXfrm>
        <a:off x="5294" y="1496947"/>
        <a:ext cx="1398515" cy="654734"/>
      </dsp:txXfrm>
    </dsp:sp>
    <dsp:sp modelId="{C7404867-9721-419B-A667-3A56FAB5674B}">
      <dsp:nvSpPr>
        <dsp:cNvPr id="0" name=""/>
        <dsp:cNvSpPr/>
      </dsp:nvSpPr>
      <dsp:spPr>
        <a:xfrm>
          <a:off x="5294" y="2182486"/>
          <a:ext cx="1398515" cy="2989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23422E0-B1D4-487E-B454-090AF4DDF723}">
      <dsp:nvSpPr>
        <dsp:cNvPr id="0" name=""/>
        <dsp:cNvSpPr/>
      </dsp:nvSpPr>
      <dsp:spPr>
        <a:xfrm>
          <a:off x="2103067" y="941237"/>
          <a:ext cx="489480" cy="48948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2DCDE1-29B8-48F2-9F88-389F5F0AF9A3}">
      <dsp:nvSpPr>
        <dsp:cNvPr id="0" name=""/>
        <dsp:cNvSpPr/>
      </dsp:nvSpPr>
      <dsp:spPr>
        <a:xfrm>
          <a:off x="1648549" y="1496947"/>
          <a:ext cx="1398515" cy="6547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CA" sz="1400" b="0" i="0" kern="1200"/>
            <a:t>Connectivity</a:t>
          </a:r>
          <a:endParaRPr lang="en-US" sz="1400" kern="1200"/>
        </a:p>
      </dsp:txBody>
      <dsp:txXfrm>
        <a:off x="1648549" y="1496947"/>
        <a:ext cx="1398515" cy="654734"/>
      </dsp:txXfrm>
    </dsp:sp>
    <dsp:sp modelId="{4DECF191-DD0D-4321-B901-455B339B0A80}">
      <dsp:nvSpPr>
        <dsp:cNvPr id="0" name=""/>
        <dsp:cNvSpPr/>
      </dsp:nvSpPr>
      <dsp:spPr>
        <a:xfrm>
          <a:off x="1648549" y="2182486"/>
          <a:ext cx="1398515" cy="2989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CAE4328-834B-44D4-B78B-7F882D114811}">
      <dsp:nvSpPr>
        <dsp:cNvPr id="0" name=""/>
        <dsp:cNvSpPr/>
      </dsp:nvSpPr>
      <dsp:spPr>
        <a:xfrm>
          <a:off x="3746323" y="941237"/>
          <a:ext cx="489480" cy="48948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8853885-89DC-4B77-AD32-96DFCE30BCAF}">
      <dsp:nvSpPr>
        <dsp:cNvPr id="0" name=""/>
        <dsp:cNvSpPr/>
      </dsp:nvSpPr>
      <dsp:spPr>
        <a:xfrm>
          <a:off x="3291805" y="1496947"/>
          <a:ext cx="1398515" cy="6547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CA" sz="1400" b="0" i="0" kern="1200"/>
            <a:t>Periodic Background Jobs</a:t>
          </a:r>
          <a:endParaRPr lang="en-US" sz="1400" kern="1200"/>
        </a:p>
      </dsp:txBody>
      <dsp:txXfrm>
        <a:off x="3291805" y="1496947"/>
        <a:ext cx="1398515" cy="654734"/>
      </dsp:txXfrm>
    </dsp:sp>
    <dsp:sp modelId="{CB18E7E4-75D0-420B-AD42-AEF9E2B96DBB}">
      <dsp:nvSpPr>
        <dsp:cNvPr id="0" name=""/>
        <dsp:cNvSpPr/>
      </dsp:nvSpPr>
      <dsp:spPr>
        <a:xfrm>
          <a:off x="3291805" y="2182486"/>
          <a:ext cx="1398515" cy="2989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A3A6165-211E-4BAD-9431-A66BC937BFE0}">
      <dsp:nvSpPr>
        <dsp:cNvPr id="0" name=""/>
        <dsp:cNvSpPr/>
      </dsp:nvSpPr>
      <dsp:spPr>
        <a:xfrm>
          <a:off x="5389579" y="941237"/>
          <a:ext cx="489480" cy="48948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B36F7A-DA86-425B-A916-93DFE76CD7C1}">
      <dsp:nvSpPr>
        <dsp:cNvPr id="0" name=""/>
        <dsp:cNvSpPr/>
      </dsp:nvSpPr>
      <dsp:spPr>
        <a:xfrm>
          <a:off x="4935061" y="1496947"/>
          <a:ext cx="1398515" cy="6547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CA" sz="1400" b="0" i="0" kern="1200"/>
            <a:t>File System Helpers</a:t>
          </a:r>
          <a:endParaRPr lang="en-US" sz="1400" kern="1200"/>
        </a:p>
      </dsp:txBody>
      <dsp:txXfrm>
        <a:off x="4935061" y="1496947"/>
        <a:ext cx="1398515" cy="654734"/>
      </dsp:txXfrm>
    </dsp:sp>
    <dsp:sp modelId="{718F8066-EDC6-4BCB-AD3F-1114A6DA4871}">
      <dsp:nvSpPr>
        <dsp:cNvPr id="0" name=""/>
        <dsp:cNvSpPr/>
      </dsp:nvSpPr>
      <dsp:spPr>
        <a:xfrm>
          <a:off x="4935061" y="2182486"/>
          <a:ext cx="1398515" cy="2989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43604A1-BB9F-4E04-B4A3-5076AC25EA97}">
      <dsp:nvSpPr>
        <dsp:cNvPr id="0" name=""/>
        <dsp:cNvSpPr/>
      </dsp:nvSpPr>
      <dsp:spPr>
        <a:xfrm>
          <a:off x="7032835" y="941237"/>
          <a:ext cx="489480" cy="48948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5BC4D3C-4666-4095-A0D0-579FE8F619B4}">
      <dsp:nvSpPr>
        <dsp:cNvPr id="0" name=""/>
        <dsp:cNvSpPr/>
      </dsp:nvSpPr>
      <dsp:spPr>
        <a:xfrm>
          <a:off x="6578317" y="1496947"/>
          <a:ext cx="1398515" cy="6547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CA" sz="1400" b="0" i="0" kern="1200"/>
            <a:t>Settings (with an extra touch of neat)</a:t>
          </a:r>
          <a:endParaRPr lang="en-US" sz="1400" kern="1200"/>
        </a:p>
      </dsp:txBody>
      <dsp:txXfrm>
        <a:off x="6578317" y="1496947"/>
        <a:ext cx="1398515" cy="654734"/>
      </dsp:txXfrm>
    </dsp:sp>
    <dsp:sp modelId="{24D43424-ED86-4055-8269-8512770152E1}">
      <dsp:nvSpPr>
        <dsp:cNvPr id="0" name=""/>
        <dsp:cNvSpPr/>
      </dsp:nvSpPr>
      <dsp:spPr>
        <a:xfrm>
          <a:off x="6578317" y="2182486"/>
          <a:ext cx="1398515" cy="2989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E3057B4-70D1-4427-A15C-B668CA03CC88}">
      <dsp:nvSpPr>
        <dsp:cNvPr id="0" name=""/>
        <dsp:cNvSpPr/>
      </dsp:nvSpPr>
      <dsp:spPr>
        <a:xfrm>
          <a:off x="8676090" y="941237"/>
          <a:ext cx="489480" cy="489480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9057F8-19A5-4AAB-A67E-3F6549EF86BD}">
      <dsp:nvSpPr>
        <dsp:cNvPr id="0" name=""/>
        <dsp:cNvSpPr/>
      </dsp:nvSpPr>
      <dsp:spPr>
        <a:xfrm>
          <a:off x="8221573" y="1496947"/>
          <a:ext cx="1398515" cy="6547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CA" sz="1400" b="0" i="0" kern="1200"/>
            <a:t>Caching</a:t>
          </a:r>
          <a:endParaRPr lang="en-US" sz="1400" kern="1200"/>
        </a:p>
      </dsp:txBody>
      <dsp:txXfrm>
        <a:off x="8221573" y="1496947"/>
        <a:ext cx="1398515" cy="654734"/>
      </dsp:txXfrm>
    </dsp:sp>
    <dsp:sp modelId="{6CFE392B-760B-4BFA-A93D-2DC7044B14A9}">
      <dsp:nvSpPr>
        <dsp:cNvPr id="0" name=""/>
        <dsp:cNvSpPr/>
      </dsp:nvSpPr>
      <dsp:spPr>
        <a:xfrm>
          <a:off x="8221573" y="2182486"/>
          <a:ext cx="1398515" cy="2989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0C9448-C192-46DE-94F2-0234633EEFD3}">
      <dsp:nvSpPr>
        <dsp:cNvPr id="0" name=""/>
        <dsp:cNvSpPr/>
      </dsp:nvSpPr>
      <dsp:spPr>
        <a:xfrm>
          <a:off x="467378" y="867508"/>
          <a:ext cx="759375" cy="75937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F839336-9EC8-4A16-8CF5-70EA88D97515}">
      <dsp:nvSpPr>
        <dsp:cNvPr id="0" name=""/>
        <dsp:cNvSpPr/>
      </dsp:nvSpPr>
      <dsp:spPr>
        <a:xfrm>
          <a:off x="3316" y="1880174"/>
          <a:ext cx="1687500" cy="67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500" kern="1200"/>
            <a:t>BluetoothLE Central &amp; Peripheral Modes</a:t>
          </a:r>
          <a:endParaRPr lang="en-US" sz="1500" kern="1200"/>
        </a:p>
      </dsp:txBody>
      <dsp:txXfrm>
        <a:off x="3316" y="1880174"/>
        <a:ext cx="1687500" cy="675000"/>
      </dsp:txXfrm>
    </dsp:sp>
    <dsp:sp modelId="{1D7B11EA-C5D4-47F1-8E42-72D8C281805B}">
      <dsp:nvSpPr>
        <dsp:cNvPr id="0" name=""/>
        <dsp:cNvSpPr/>
      </dsp:nvSpPr>
      <dsp:spPr>
        <a:xfrm>
          <a:off x="2450191" y="867508"/>
          <a:ext cx="759375" cy="75937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B22D2C-213B-458D-A20A-C962C3655C58}">
      <dsp:nvSpPr>
        <dsp:cNvPr id="0" name=""/>
        <dsp:cNvSpPr/>
      </dsp:nvSpPr>
      <dsp:spPr>
        <a:xfrm>
          <a:off x="1986128" y="1880174"/>
          <a:ext cx="1687500" cy="67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500" kern="1200"/>
            <a:t>Beacons</a:t>
          </a:r>
          <a:endParaRPr lang="en-US" sz="1500" kern="1200"/>
        </a:p>
      </dsp:txBody>
      <dsp:txXfrm>
        <a:off x="1986128" y="1880174"/>
        <a:ext cx="1687500" cy="675000"/>
      </dsp:txXfrm>
    </dsp:sp>
    <dsp:sp modelId="{8E366E20-9158-4254-A634-E5C81825752A}">
      <dsp:nvSpPr>
        <dsp:cNvPr id="0" name=""/>
        <dsp:cNvSpPr/>
      </dsp:nvSpPr>
      <dsp:spPr>
        <a:xfrm>
          <a:off x="4433004" y="867508"/>
          <a:ext cx="759375" cy="75937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D31774-5139-4787-A878-A36665460936}">
      <dsp:nvSpPr>
        <dsp:cNvPr id="0" name=""/>
        <dsp:cNvSpPr/>
      </dsp:nvSpPr>
      <dsp:spPr>
        <a:xfrm>
          <a:off x="3968941" y="1880174"/>
          <a:ext cx="1687500" cy="67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500" kern="1200"/>
            <a:t>GPS &amp; Geofencing</a:t>
          </a:r>
          <a:endParaRPr lang="en-US" sz="1500" kern="1200"/>
        </a:p>
      </dsp:txBody>
      <dsp:txXfrm>
        <a:off x="3968941" y="1880174"/>
        <a:ext cx="1687500" cy="675000"/>
      </dsp:txXfrm>
    </dsp:sp>
    <dsp:sp modelId="{8AFD5FF9-3201-4286-BB1B-A83A642604A2}">
      <dsp:nvSpPr>
        <dsp:cNvPr id="0" name=""/>
        <dsp:cNvSpPr/>
      </dsp:nvSpPr>
      <dsp:spPr>
        <a:xfrm>
          <a:off x="6415816" y="867508"/>
          <a:ext cx="759375" cy="75937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0A8CD0D-9B3D-4374-899C-72BF0DDDE138}">
      <dsp:nvSpPr>
        <dsp:cNvPr id="0" name=""/>
        <dsp:cNvSpPr/>
      </dsp:nvSpPr>
      <dsp:spPr>
        <a:xfrm>
          <a:off x="5951754" y="1880174"/>
          <a:ext cx="1687500" cy="67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500" kern="1200"/>
            <a:t>HTTP Transfers</a:t>
          </a:r>
          <a:endParaRPr lang="en-US" sz="1500" kern="1200"/>
        </a:p>
      </dsp:txBody>
      <dsp:txXfrm>
        <a:off x="5951754" y="1880174"/>
        <a:ext cx="1687500" cy="675000"/>
      </dsp:txXfrm>
    </dsp:sp>
    <dsp:sp modelId="{A76C19AF-14B7-4465-AA0B-65DFFCEC564D}">
      <dsp:nvSpPr>
        <dsp:cNvPr id="0" name=""/>
        <dsp:cNvSpPr/>
      </dsp:nvSpPr>
      <dsp:spPr>
        <a:xfrm>
          <a:off x="8398629" y="867508"/>
          <a:ext cx="759375" cy="759375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6DCE481-8340-4B5B-9014-41D1330A411A}">
      <dsp:nvSpPr>
        <dsp:cNvPr id="0" name=""/>
        <dsp:cNvSpPr/>
      </dsp:nvSpPr>
      <dsp:spPr>
        <a:xfrm>
          <a:off x="7934566" y="1880174"/>
          <a:ext cx="1687500" cy="67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500" kern="1200"/>
            <a:t>Sensors</a:t>
          </a:r>
          <a:endParaRPr lang="en-US" sz="1500" kern="1200"/>
        </a:p>
      </dsp:txBody>
      <dsp:txXfrm>
        <a:off x="7934566" y="1880174"/>
        <a:ext cx="1687500" cy="6750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C81A49-06C9-AF43-9940-39231366EC05}">
      <dsp:nvSpPr>
        <dsp:cNvPr id="0" name=""/>
        <dsp:cNvSpPr/>
      </dsp:nvSpPr>
      <dsp:spPr>
        <a:xfrm rot="5400000">
          <a:off x="5877436" y="-2245300"/>
          <a:ext cx="1335648" cy="6160245"/>
        </a:xfrm>
        <a:prstGeom prst="round2Same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 err="1"/>
            <a:t>WebAssembly</a:t>
          </a:r>
          <a:r>
            <a:rPr lang="en-US" sz="1800" kern="1200" dirty="0"/>
            <a:t> – Uno, </a:t>
          </a:r>
          <a:r>
            <a:rPr lang="en-US" sz="1800" kern="1200" dirty="0" err="1"/>
            <a:t>Blazor</a:t>
          </a:r>
          <a:r>
            <a:rPr lang="en-US" sz="1800" kern="1200" dirty="0"/>
            <a:t>, </a:t>
          </a:r>
          <a:r>
            <a:rPr lang="en-US" sz="1800" kern="1200" dirty="0" err="1"/>
            <a:t>WebAssembly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/>
            <a:t>Tizen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macOS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/>
            <a:t>IOT - Meadow</a:t>
          </a:r>
        </a:p>
      </dsp:txBody>
      <dsp:txXfrm rot="-5400000">
        <a:off x="3465138" y="232199"/>
        <a:ext cx="6095044" cy="1205246"/>
      </dsp:txXfrm>
    </dsp:sp>
    <dsp:sp modelId="{3EF8663A-390F-9F4E-B521-50F2BF50D5A5}">
      <dsp:nvSpPr>
        <dsp:cNvPr id="0" name=""/>
        <dsp:cNvSpPr/>
      </dsp:nvSpPr>
      <dsp:spPr>
        <a:xfrm>
          <a:off x="0" y="41"/>
          <a:ext cx="3465137" cy="166956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9070" tIns="89535" rIns="179070" bIns="89535" numCol="1" spcCol="1270" anchor="ctr" anchorCtr="0">
          <a:noAutofit/>
        </a:bodyPr>
        <a:lstStyle/>
        <a:p>
          <a:pPr marL="0" lvl="0" indent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700" kern="1200"/>
            <a:t>More Platforms</a:t>
          </a:r>
        </a:p>
      </dsp:txBody>
      <dsp:txXfrm>
        <a:off x="81501" y="81542"/>
        <a:ext cx="3302135" cy="1506558"/>
      </dsp:txXfrm>
    </dsp:sp>
    <dsp:sp modelId="{1FC3AAC1-0120-D247-BC30-6BA8A439207C}">
      <dsp:nvSpPr>
        <dsp:cNvPr id="0" name=""/>
        <dsp:cNvSpPr/>
      </dsp:nvSpPr>
      <dsp:spPr>
        <a:xfrm rot="5400000">
          <a:off x="5877436" y="-492261"/>
          <a:ext cx="1335648" cy="6160245"/>
        </a:xfrm>
        <a:prstGeom prst="round2SameRect">
          <a:avLst/>
        </a:prstGeom>
        <a:solidFill>
          <a:schemeClr val="accent2">
            <a:tint val="40000"/>
            <a:alpha val="90000"/>
            <a:hueOff val="-1630462"/>
            <a:satOff val="10447"/>
            <a:lumOff val="477"/>
            <a:alphaOff val="0"/>
          </a:schemeClr>
        </a:solidFill>
        <a:ln w="9525" cap="rnd" cmpd="sng" algn="ctr">
          <a:solidFill>
            <a:schemeClr val="accent2">
              <a:tint val="40000"/>
              <a:alpha val="90000"/>
              <a:hueOff val="-1630462"/>
              <a:satOff val="10447"/>
              <a:lumOff val="477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Vast Simplification</a:t>
          </a:r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Make the client “Refit” style</a:t>
          </a:r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GATT Server will look like API Controllers</a:t>
          </a:r>
        </a:p>
      </dsp:txBody>
      <dsp:txXfrm rot="-5400000">
        <a:off x="3465138" y="1985238"/>
        <a:ext cx="6095044" cy="1205246"/>
      </dsp:txXfrm>
    </dsp:sp>
    <dsp:sp modelId="{256B09EB-9360-EF41-B9DC-4CA0AA04E25E}">
      <dsp:nvSpPr>
        <dsp:cNvPr id="0" name=""/>
        <dsp:cNvSpPr/>
      </dsp:nvSpPr>
      <dsp:spPr>
        <a:xfrm>
          <a:off x="0" y="1753080"/>
          <a:ext cx="3465137" cy="1669560"/>
        </a:xfrm>
        <a:prstGeom prst="roundRect">
          <a:avLst/>
        </a:prstGeom>
        <a:gradFill rotWithShape="0">
          <a:gsLst>
            <a:gs pos="0">
              <a:schemeClr val="accent2">
                <a:hueOff val="-1330735"/>
                <a:satOff val="8216"/>
                <a:lumOff val="-1176"/>
                <a:alphaOff val="0"/>
                <a:tint val="98000"/>
                <a:lumMod val="114000"/>
              </a:schemeClr>
            </a:gs>
            <a:gs pos="100000">
              <a:schemeClr val="accent2">
                <a:hueOff val="-1330735"/>
                <a:satOff val="8216"/>
                <a:lumOff val="-1176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9070" tIns="89535" rIns="179070" bIns="89535" numCol="1" spcCol="1270" anchor="ctr" anchorCtr="0">
          <a:noAutofit/>
        </a:bodyPr>
        <a:lstStyle/>
        <a:p>
          <a:pPr marL="0" lvl="0" indent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700" kern="1200" dirty="0"/>
            <a:t>More BLE </a:t>
          </a:r>
        </a:p>
      </dsp:txBody>
      <dsp:txXfrm>
        <a:off x="81501" y="1834581"/>
        <a:ext cx="3302135" cy="150655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B7F0324-85F0-D146-8C77-BBA9EC8AE105}">
      <dsp:nvSpPr>
        <dsp:cNvPr id="0" name=""/>
        <dsp:cNvSpPr/>
      </dsp:nvSpPr>
      <dsp:spPr>
        <a:xfrm>
          <a:off x="0" y="852643"/>
          <a:ext cx="6116795" cy="554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A98D316-07FE-CA48-9911-AA896B441921}">
      <dsp:nvSpPr>
        <dsp:cNvPr id="0" name=""/>
        <dsp:cNvSpPr/>
      </dsp:nvSpPr>
      <dsp:spPr>
        <a:xfrm>
          <a:off x="305839" y="527923"/>
          <a:ext cx="4281756" cy="64944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1840" tIns="0" rIns="161840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/>
            <a:t>https://github.com/shinyorg </a:t>
          </a:r>
          <a:endParaRPr lang="en-US" sz="2200" kern="1200"/>
        </a:p>
      </dsp:txBody>
      <dsp:txXfrm>
        <a:off x="337542" y="559626"/>
        <a:ext cx="4218350" cy="586034"/>
      </dsp:txXfrm>
    </dsp:sp>
    <dsp:sp modelId="{B7B31C15-EC34-C54C-B1C6-A8A0FBFA616E}">
      <dsp:nvSpPr>
        <dsp:cNvPr id="0" name=""/>
        <dsp:cNvSpPr/>
      </dsp:nvSpPr>
      <dsp:spPr>
        <a:xfrm>
          <a:off x="0" y="1850563"/>
          <a:ext cx="6116795" cy="554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40B5DE6-C412-644C-8B6F-962E11E7A39A}">
      <dsp:nvSpPr>
        <dsp:cNvPr id="0" name=""/>
        <dsp:cNvSpPr/>
      </dsp:nvSpPr>
      <dsp:spPr>
        <a:xfrm>
          <a:off x="305839" y="1525843"/>
          <a:ext cx="4281756" cy="64944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1840" tIns="0" rIns="161840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/>
            <a:t>https://github.com/aritchie</a:t>
          </a:r>
          <a:endParaRPr lang="en-US" sz="2200" kern="1200"/>
        </a:p>
      </dsp:txBody>
      <dsp:txXfrm>
        <a:off x="337542" y="1557546"/>
        <a:ext cx="4218350" cy="586034"/>
      </dsp:txXfrm>
    </dsp:sp>
    <dsp:sp modelId="{DCCE2F22-903A-B94C-BB4C-6528D9BE949E}">
      <dsp:nvSpPr>
        <dsp:cNvPr id="0" name=""/>
        <dsp:cNvSpPr/>
      </dsp:nvSpPr>
      <dsp:spPr>
        <a:xfrm>
          <a:off x="0" y="2848484"/>
          <a:ext cx="6116795" cy="554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9DDDE04-778A-1F43-8901-C3547EDE4C85}">
      <dsp:nvSpPr>
        <dsp:cNvPr id="0" name=""/>
        <dsp:cNvSpPr/>
      </dsp:nvSpPr>
      <dsp:spPr>
        <a:xfrm>
          <a:off x="305839" y="2523763"/>
          <a:ext cx="4281756" cy="64944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1840" tIns="0" rIns="161840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/>
            <a:t>https://shinylib.net</a:t>
          </a:r>
          <a:endParaRPr lang="en-US" sz="2200" kern="1200"/>
        </a:p>
      </dsp:txBody>
      <dsp:txXfrm>
        <a:off x="337542" y="2555466"/>
        <a:ext cx="4218350" cy="586034"/>
      </dsp:txXfrm>
    </dsp:sp>
    <dsp:sp modelId="{B0CD1EAD-66F3-D443-A938-85FF0988C814}">
      <dsp:nvSpPr>
        <dsp:cNvPr id="0" name=""/>
        <dsp:cNvSpPr/>
      </dsp:nvSpPr>
      <dsp:spPr>
        <a:xfrm>
          <a:off x="0" y="3846404"/>
          <a:ext cx="6116795" cy="554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2ACA971-4A53-8545-8FBC-0FE1C36A8973}">
      <dsp:nvSpPr>
        <dsp:cNvPr id="0" name=""/>
        <dsp:cNvSpPr/>
      </dsp:nvSpPr>
      <dsp:spPr>
        <a:xfrm>
          <a:off x="305839" y="3521684"/>
          <a:ext cx="4281756" cy="64944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1840" tIns="0" rIns="161840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/>
            <a:t>https://allancritchie.net</a:t>
          </a:r>
          <a:endParaRPr lang="en-US" sz="2200" kern="1200"/>
        </a:p>
      </dsp:txBody>
      <dsp:txXfrm>
        <a:off x="337542" y="3553387"/>
        <a:ext cx="4218350" cy="58603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10089390" y="1792223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/>
                </a:solidFill>
              </a:defRPr>
            </a:lvl1pPr>
          </a:lstStyle>
          <a:p>
            <a:fld id="{1E700B27-DE4C-4B9E-BB11-B9027034A00F}" type="datetimeFigureOut">
              <a:rPr lang="en-US" dirty="0"/>
              <a:pPr/>
              <a:t>6/18/19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8959592" y="3226820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10" name="Rectangle 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1008" y="292608"/>
            <a:ext cx="838199" cy="767687"/>
          </a:xfrm>
        </p:spPr>
        <p:txBody>
          <a:bodyPr/>
          <a:lstStyle>
            <a:lvl1pPr>
              <a:defRPr sz="2800" b="0" i="0">
                <a:latin typeface="+mj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966674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6" y="553666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F4739-9812-4A9F-890D-2AD6BA5F6EE8}" type="datetimeFigureOut">
              <a:rPr lang="en-US" dirty="0"/>
              <a:t>6/18/19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063416"/>
            <a:ext cx="8825659" cy="1379755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45AC5-A3F8-44AA-BA8F-596CDCC976D3}" type="datetimeFigureOut">
              <a:rPr lang="en-US" dirty="0"/>
              <a:t>6/18/19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4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6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3" name="TextBox 12"/>
          <p:cNvSpPr txBox="1"/>
          <p:nvPr/>
        </p:nvSpPr>
        <p:spPr>
          <a:xfrm>
            <a:off x="9719438" y="2631815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”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98295" y="591093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0517"/>
            <a:ext cx="8453906" cy="2698249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25772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3B183-A821-4095-A363-9EC968635539}" type="datetimeFigureOut">
              <a:rPr lang="en-US" dirty="0"/>
              <a:t>6/18/19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32" name="Rectangle 3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33068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4D01B4-0AA5-45E6-B2E6-5FA4078AEBCF}" type="datetimeFigureOut">
              <a:rPr lang="en-US" dirty="0"/>
              <a:t>6/18/19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17299"/>
            <a:ext cx="312916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4" y="3193561"/>
            <a:ext cx="3129168" cy="283349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2"/>
            <a:ext cx="314538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93561"/>
            <a:ext cx="3145380" cy="283349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6700" y="2617299"/>
            <a:ext cx="3161029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6700" y="3193561"/>
            <a:ext cx="3164719" cy="28334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2" name="Straight Connector 21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7335C-0450-40D7-8612-B3203BED4F28}" type="datetimeFigureOut">
              <a:rPr lang="en-US" dirty="0"/>
              <a:t>6/18/19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2" y="4532845"/>
            <a:ext cx="30504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2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3" y="5109107"/>
            <a:ext cx="3050437" cy="91794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537" y="4532846"/>
            <a:ext cx="3046766" cy="651156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3" y="2603500"/>
            <a:ext cx="2691241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8865" y="5184002"/>
            <a:ext cx="3050438" cy="84305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3434" y="4532847"/>
            <a:ext cx="3050438" cy="65115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3434" y="5184001"/>
            <a:ext cx="3050437" cy="843054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388153" y="2603500"/>
            <a:ext cx="0" cy="3517594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801905" y="2603500"/>
            <a:ext cx="0" cy="34925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6A105-2A1C-4284-B4EA-07CF89B1A393}" type="datetimeFigureOut">
              <a:rPr lang="en-US" dirty="0"/>
              <a:t>6/18/19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973668"/>
            <a:ext cx="8825660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BE609-F3F2-45E6-BD6A-E03A8C86C1AE}" type="datetimeFigureOut">
              <a:rPr lang="en-US" dirty="0"/>
              <a:t>6/18/19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Rectangle 7"/>
            <p:cNvSpPr/>
            <p:nvPr/>
          </p:nvSpPr>
          <p:spPr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76756" y="1278468"/>
            <a:ext cx="1413933" cy="4748589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8"/>
            <a:ext cx="6247546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4AD68-089C-4467-A8F3-EA2BBCA6B44E}" type="datetimeFigureOut">
              <a:rPr lang="en-US" dirty="0"/>
              <a:t>6/18/19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C51FCE-E4BB-4680-8E50-3C0E348D2609}" type="datetimeFigureOut">
              <a:rPr lang="en-US" dirty="0"/>
              <a:t>6/18/19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677645"/>
            <a:ext cx="4351023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8" y="2677644"/>
            <a:ext cx="3755379" cy="2283823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A073D-A903-47F8-8D16-77642FB0DF1F}" type="datetimeFigureOut">
              <a:rPr lang="en-US" dirty="0"/>
              <a:t>6/18/19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1FA40-626B-4CA1-85D0-7A9016E395BA}" type="datetimeFigureOut">
              <a:rPr lang="en-US" dirty="0"/>
              <a:t>6/18/19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0" y="3179762"/>
            <a:ext cx="4825159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425EA-B9DC-48A7-991E-9A82573B1B21}" type="datetimeFigureOut">
              <a:rPr lang="en-US" dirty="0"/>
              <a:t>6/18/19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97F8-6CEB-469B-AFCC-889F2A2B1D5A}" type="datetimeFigureOut">
              <a:rPr lang="en-US" dirty="0"/>
              <a:t>6/18/19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9179F-009E-4FA5-B091-7EBB82A185BD}" type="datetimeFigureOut">
              <a:rPr lang="en-US" dirty="0"/>
              <a:t>6/18/19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295400"/>
            <a:ext cx="2793159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5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2895600"/>
            <a:ext cx="2793158" cy="312927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65CEB-0076-4E37-B880-BCEA9784DE0A}" type="datetimeFigureOut">
              <a:rPr lang="en-US" dirty="0"/>
              <a:t>6/18/19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693332"/>
            <a:ext cx="3860260" cy="173566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149E5E-3896-4118-99A7-7B85668F1C5E}" type="datetimeFigureOut">
              <a:rPr lang="en-US" dirty="0"/>
              <a:t>6/18/19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1000">
              <a:srgbClr val="C2E812"/>
            </a:gs>
            <a:gs pos="13000">
              <a:srgbClr val="91F5AD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26" name="Rectangle 2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0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3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2603500"/>
            <a:ext cx="8761412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0938" y="639406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7E0D914D-B099-4142-A885-11F276715148}" type="datetimeFigureOut">
              <a:rPr lang="en-US" dirty="0"/>
              <a:t>6/18/19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28358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 b="1" i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22" name="Rectangle 2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334B37-6D33-462B-8BAB-FD965EC03C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44929" y="973394"/>
            <a:ext cx="4798142" cy="3421626"/>
          </a:xfrm>
        </p:spPr>
        <p:txBody>
          <a:bodyPr>
            <a:normAutofit/>
          </a:bodyPr>
          <a:lstStyle/>
          <a:p>
            <a:r>
              <a:rPr lang="en-CA" dirty="0"/>
              <a:t>An Introduction to Shiny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985A293-EDA6-42DA-AF13-CF5E59C0A6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44929" y="4591665"/>
            <a:ext cx="4798142" cy="1622322"/>
          </a:xfrm>
        </p:spPr>
        <p:txBody>
          <a:bodyPr>
            <a:normAutofit/>
          </a:bodyPr>
          <a:lstStyle/>
          <a:p>
            <a:r>
              <a:rPr lang="en-CA" dirty="0"/>
              <a:t>Allan Ritchie – ACR </a:t>
            </a:r>
            <a:r>
              <a:rPr lang="en-CA" dirty="0" err="1"/>
              <a:t>SOFtware</a:t>
            </a:r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5673CB-4FAF-496C-B2F8-47A512B343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8503" y="1113063"/>
            <a:ext cx="4628758" cy="4628758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5" descr="A picture containing sky&#10;&#10;Description automatically generated">
            <a:extLst>
              <a:ext uri="{FF2B5EF4-FFF2-40B4-BE49-F238E27FC236}">
                <a16:creationId xmlns:a16="http://schemas.microsoft.com/office/drawing/2014/main" id="{3D18AAEC-9760-D449-B9C6-33DFB49A58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0302" y="5192245"/>
            <a:ext cx="1962769" cy="1099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3556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A992EA8-A2AE-480C-BFF9-7B13464397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F6F97DA-7406-453D-9AB4-28B0891BB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31D171A9-30C8-4156-8EAF-50888EBE7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52A6C74-8DC4-4902-962C-0DAFD7F9B5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D34C65DE-5132-426E-9E92-81CB9EFF89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463FE9C4-150E-4C97-A21E-53B7CD261A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F4DD7FA2-5B3A-4DD2-BA1A-735CC86BAA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B11D6824-D097-439B-9956-5436E5111A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5669AB50-4CAD-4D10-A09A-A0C01AF9E6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240554-229D-3743-9CB8-465A3E3D81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0773" y="1113062"/>
            <a:ext cx="3382297" cy="32819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0" i="0" kern="1200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CODING TIME!!!</a:t>
            </a:r>
          </a:p>
        </p:txBody>
      </p:sp>
      <p:pic>
        <p:nvPicPr>
          <p:cNvPr id="4" name="Content Placeholder 4" descr="A picture containing person, indoor, wall, man&#10;&#10;Description automatically generated">
            <a:extLst>
              <a:ext uri="{FF2B5EF4-FFF2-40B4-BE49-F238E27FC236}">
                <a16:creationId xmlns:a16="http://schemas.microsoft.com/office/drawing/2014/main" id="{5E61FD66-2A06-3D42-A118-A838FC34B5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09763" y="1486170"/>
            <a:ext cx="6470907" cy="3882544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457351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4E87B50C-BA86-4F51-A3E5-EE1354FCE4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>
              <a:duotone>
                <a:schemeClr val="dk2">
                  <a:shade val="69000"/>
                  <a:hueMod val="108000"/>
                  <a:satMod val="164000"/>
                  <a:lumMod val="74000"/>
                </a:schemeClr>
                <a:schemeClr val="dk2">
                  <a:tint val="96000"/>
                  <a:hueMod val="88000"/>
                  <a:satMod val="140000"/>
                  <a:lumMod val="132000"/>
                </a:schemeClr>
              </a:duotone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1" name="Freeform 5">
            <a:extLst>
              <a:ext uri="{FF2B5EF4-FFF2-40B4-BE49-F238E27FC236}">
                <a16:creationId xmlns:a16="http://schemas.microsoft.com/office/drawing/2014/main" id="{E7DC5BDA-5569-44D1-B022-C75E74FC53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794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9EE1A0-0BB5-5F49-B2D2-6CB55C210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3" y="973668"/>
            <a:ext cx="8761413" cy="706964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The Road Ahead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0125878-85CE-4A00-BA94-36987E3410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FE31A1E-E6AE-4311-B375-91AAAA0F9B1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40671565"/>
              </p:ext>
            </p:extLst>
          </p:nvPr>
        </p:nvGraphicFramePr>
        <p:xfrm>
          <a:off x="1286934" y="2324100"/>
          <a:ext cx="9625383" cy="34226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2357952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7DD88FE-01A0-4F04-99DC-2B1140F59B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>
              <a:duotone>
                <a:schemeClr val="dk2">
                  <a:shade val="69000"/>
                  <a:hueMod val="108000"/>
                  <a:satMod val="164000"/>
                  <a:lumMod val="74000"/>
                </a:schemeClr>
                <a:schemeClr val="dk2">
                  <a:tint val="96000"/>
                  <a:hueMod val="88000"/>
                  <a:satMod val="140000"/>
                  <a:lumMod val="132000"/>
                </a:schemeClr>
              </a:duotone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A2E9868-C728-43FF-95CC-38902E5149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flipH="1">
            <a:off x="343043" y="402165"/>
            <a:ext cx="6738659" cy="605367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12A5749-6A2A-4FAF-824E-16E9569B9A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95198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1000"/>
                </a:schemeClr>
              </a:gs>
              <a:gs pos="75000">
                <a:schemeClr val="accent5">
                  <a:alpha val="0"/>
                </a:schemeClr>
              </a:gs>
              <a:gs pos="36000">
                <a:schemeClr val="accent5"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Freeform 5">
            <a:extLst>
              <a:ext uri="{FF2B5EF4-FFF2-40B4-BE49-F238E27FC236}">
                <a16:creationId xmlns:a16="http://schemas.microsoft.com/office/drawing/2014/main" id="{A2615BF4-8323-4853-9A41-09C4DFBC5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5677511" flipH="1">
            <a:off x="6355223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</p:sp>
      <p:sp>
        <p:nvSpPr>
          <p:cNvPr id="18" name="Freeform 5">
            <a:extLst>
              <a:ext uri="{FF2B5EF4-FFF2-40B4-BE49-F238E27FC236}">
                <a16:creationId xmlns:a16="http://schemas.microsoft.com/office/drawing/2014/main" id="{E68B4297-39F1-4DD7-A4EF-8E4E501110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5400000" flipH="1">
            <a:off x="4512068" y="2801721"/>
            <a:ext cx="6053670" cy="1254558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DFAF1DD-0169-4D59-8646-8EFAD90F49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818848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8000"/>
                </a:schemeClr>
              </a:gs>
              <a:gs pos="72000">
                <a:schemeClr val="accent5">
                  <a:alpha val="0"/>
                </a:schemeClr>
              </a:gs>
              <a:gs pos="36000">
                <a:schemeClr val="accent5"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Freeform 5">
            <a:extLst>
              <a:ext uri="{FF2B5EF4-FFF2-40B4-BE49-F238E27FC236}">
                <a16:creationId xmlns:a16="http://schemas.microsoft.com/office/drawing/2014/main" id="{E45D7473-2985-4534-8629-4C76A5639C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flipH="1"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AE7861-4B89-2E43-9265-CADB5D1848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1239" y="973667"/>
            <a:ext cx="2942210" cy="4833745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Resources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B8277BD-4019-4E99-866A-1EA4007EC0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4C2CFB8-3692-4F76-AD94-10E69B926AC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10124465"/>
              </p:ext>
            </p:extLst>
          </p:nvPr>
        </p:nvGraphicFramePr>
        <p:xfrm>
          <a:off x="964907" y="973667"/>
          <a:ext cx="6116795" cy="49287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9772580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5A992EA8-A2AE-480C-BFF9-7B13464397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0F6F97DA-7406-453D-9AB4-28B0891BB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31D171A9-30C8-4156-8EAF-50888EBE7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C52A6C74-8DC4-4902-962C-0DAFD7F9B5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D34C65DE-5132-426E-9E92-81CB9EFF89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463FE9C4-150E-4C97-A21E-53B7CD261A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F4DD7FA2-5B3A-4DD2-BA1A-735CC86BAA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Freeform 5">
              <a:extLst>
                <a:ext uri="{FF2B5EF4-FFF2-40B4-BE49-F238E27FC236}">
                  <a16:creationId xmlns:a16="http://schemas.microsoft.com/office/drawing/2014/main" id="{B11D6824-D097-439B-9956-5436E5111A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37" name="Rectangle 36">
            <a:extLst>
              <a:ext uri="{FF2B5EF4-FFF2-40B4-BE49-F238E27FC236}">
                <a16:creationId xmlns:a16="http://schemas.microsoft.com/office/drawing/2014/main" id="{5669AB50-4CAD-4D10-A09A-A0C01AF9E6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C0CF5F-55A6-7649-AB7C-59DC22AD83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0773" y="1113062"/>
            <a:ext cx="3382297" cy="32819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0" i="0" kern="1200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Q&amp;A</a:t>
            </a:r>
          </a:p>
        </p:txBody>
      </p:sp>
      <p:pic>
        <p:nvPicPr>
          <p:cNvPr id="4" name="Picture 3" descr="A picture containing indoor, animal&#10;&#10;Description automatically generated">
            <a:extLst>
              <a:ext uri="{FF2B5EF4-FFF2-40B4-BE49-F238E27FC236}">
                <a16:creationId xmlns:a16="http://schemas.microsoft.com/office/drawing/2014/main" id="{70130C60-9AEF-D147-BA9F-D60B5CF44D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5552" y="1113063"/>
            <a:ext cx="3382297" cy="389513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651281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24E43EB-867C-4B35-9A5C-E435157C72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1B1A260-8A72-4E08-82CC-DB3DB0A49F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5EE446B-EFB2-4F6A-AC6E-936E92DB5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483BA79-FCF5-4852-AF0E-CA634727E3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A2630BA5-8A74-4D0A-BB80-42BB6E2D0C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BD6109B2-DB31-43CB-950B-AB02BC17CF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4F4C0381-B807-4F22-9362-4CF1EA4ED6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32DC58E5-A2AB-4AF3-BFDC-51F45B859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A82E722-60BE-4C4A-93FB-ED5C9D25F9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BD917B57-2D0B-49F7-99D0-3E0D111382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ED29444E-A895-4493-BEBA-CBD61CF471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0" name="Freeform 5">
              <a:extLst>
                <a:ext uri="{FF2B5EF4-FFF2-40B4-BE49-F238E27FC236}">
                  <a16:creationId xmlns:a16="http://schemas.microsoft.com/office/drawing/2014/main" id="{9237B3E9-B2D7-4C20-930D-6FD74FFB5C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6EEB8BC-DB71-E24A-84BB-6C0D28AA3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4087" y="1130603"/>
            <a:ext cx="3342442" cy="4596794"/>
          </a:xfrm>
        </p:spPr>
        <p:txBody>
          <a:bodyPr anchor="ctr">
            <a:normAutofit/>
          </a:bodyPr>
          <a:lstStyle/>
          <a:p>
            <a:r>
              <a:rPr lang="en-US" sz="3200">
                <a:solidFill>
                  <a:srgbClr val="EBEBEB"/>
                </a:solidFill>
              </a:rPr>
              <a:t>Allan Ritchie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775316-A5D8-9743-8507-FBE3ABCC5D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0077" y="437513"/>
            <a:ext cx="5502614" cy="5954325"/>
          </a:xfrm>
        </p:spPr>
        <p:txBody>
          <a:bodyPr anchor="ctr">
            <a:normAutofit/>
          </a:bodyPr>
          <a:lstStyle/>
          <a:p>
            <a:r>
              <a:rPr lang="en-US" sz="2000" dirty="0"/>
              <a:t>Microsoft MVP</a:t>
            </a:r>
          </a:p>
          <a:p>
            <a:r>
              <a:rPr lang="en-US" sz="2000" dirty="0"/>
              <a:t>Former Xamarin MVP</a:t>
            </a:r>
          </a:p>
          <a:p>
            <a:r>
              <a:rPr lang="en-US" sz="2000" dirty="0"/>
              <a:t>Written a ton of Xamarin open source</a:t>
            </a:r>
          </a:p>
          <a:p>
            <a:r>
              <a:rPr lang="en-US" sz="2000" dirty="0"/>
              <a:t>Long time .NET developer</a:t>
            </a:r>
          </a:p>
          <a:p>
            <a:r>
              <a:rPr lang="en-US" sz="2000" dirty="0"/>
              <a:t>Lots of Azure – Had to say it, but saved it for last</a:t>
            </a:r>
          </a:p>
          <a:p>
            <a:pPr marL="0" indent="0">
              <a:buNone/>
            </a:pPr>
            <a:r>
              <a:rPr lang="en-US" sz="1400" dirty="0"/>
              <a:t>blog: </a:t>
            </a:r>
            <a:r>
              <a:rPr lang="en-US" sz="1400" dirty="0" err="1"/>
              <a:t>allancritchie.net</a:t>
            </a:r>
            <a:endParaRPr lang="en-US" sz="1400" dirty="0"/>
          </a:p>
          <a:p>
            <a:pPr marL="0" indent="0">
              <a:buNone/>
            </a:pPr>
            <a:r>
              <a:rPr lang="en-US" sz="1400" dirty="0"/>
              <a:t>twitter: </a:t>
            </a:r>
            <a:r>
              <a:rPr lang="en-US" sz="1600" dirty="0"/>
              <a:t>allanritchie911</a:t>
            </a:r>
          </a:p>
          <a:p>
            <a:pPr marL="0" indent="0">
              <a:buNone/>
            </a:pPr>
            <a:r>
              <a:rPr lang="en-US" sz="1400" dirty="0"/>
              <a:t>twitch: </a:t>
            </a:r>
            <a:r>
              <a:rPr lang="en-US" sz="1400" dirty="0" err="1"/>
              <a:t>allancritchie</a:t>
            </a:r>
            <a:endParaRPr lang="en-US" sz="1400" dirty="0"/>
          </a:p>
          <a:p>
            <a:pPr marL="0" indent="0">
              <a:buNone/>
            </a:pPr>
            <a:r>
              <a:rPr lang="en-US" sz="1400" dirty="0" err="1"/>
              <a:t>github</a:t>
            </a:r>
            <a:r>
              <a:rPr lang="en-US" sz="1400" dirty="0"/>
              <a:t>: </a:t>
            </a:r>
            <a:r>
              <a:rPr lang="en-US" sz="1400" dirty="0" err="1"/>
              <a:t>aritchie</a:t>
            </a:r>
            <a:endParaRPr lang="en-US" sz="1400" dirty="0"/>
          </a:p>
          <a:p>
            <a:pPr marL="0" indent="0">
              <a:buNone/>
            </a:pPr>
            <a:endParaRPr lang="en-US" sz="1400" dirty="0"/>
          </a:p>
        </p:txBody>
      </p:sp>
      <p:pic>
        <p:nvPicPr>
          <p:cNvPr id="6" name="Picture 5" descr="A close up of a mask&#10;&#10;Description automatically generated">
            <a:extLst>
              <a:ext uri="{FF2B5EF4-FFF2-40B4-BE49-F238E27FC236}">
                <a16:creationId xmlns:a16="http://schemas.microsoft.com/office/drawing/2014/main" id="{F75A161A-8F51-E440-9DA7-50DB66CAB9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5176" y="681248"/>
            <a:ext cx="2435108" cy="2435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0842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7">
            <a:extLst>
              <a:ext uri="{FF2B5EF4-FFF2-40B4-BE49-F238E27FC236}">
                <a16:creationId xmlns:a16="http://schemas.microsoft.com/office/drawing/2014/main" id="{C314C310-850D-4491-AA52-C75BEA68B6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4EC3799-3F52-48CE-85CC-83AED368EB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3FC2939-BF10-4CBC-904B-74A17D4B9C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266B6D5D-11B6-40A6-9CEF-F0B0D104C5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000C97C-2B9F-3541-915A-8D8A7E256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247" y="1085549"/>
            <a:ext cx="3430947" cy="4686903"/>
          </a:xfrm>
        </p:spPr>
        <p:txBody>
          <a:bodyPr anchor="ctr">
            <a:normAutofit/>
          </a:bodyPr>
          <a:lstStyle/>
          <a:p>
            <a:pPr algn="r"/>
            <a:r>
              <a:rPr lang="en-US">
                <a:solidFill>
                  <a:schemeClr val="tx1"/>
                </a:solidFill>
              </a:rPr>
              <a:t>Agenda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89E20C7-BB50-4317-93C7-90C8ED80B2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930986"/>
            <a:ext cx="0" cy="3200400"/>
          </a:xfrm>
          <a:prstGeom prst="line">
            <a:avLst/>
          </a:prstGeom>
          <a:ln w="15875" cap="sq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38CB8246-96C6-BE44-A58B-3AED742D51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1399" y="1085549"/>
            <a:ext cx="5579707" cy="4686903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chemeClr val="tx1"/>
                </a:solidFill>
              </a:rPr>
              <a:t>The Challenges of Backgrounding &amp; Device Access</a:t>
            </a:r>
          </a:p>
          <a:p>
            <a:r>
              <a:rPr lang="en-US">
                <a:solidFill>
                  <a:schemeClr val="tx1"/>
                </a:solidFill>
              </a:rPr>
              <a:t>What Exactly is Shiny?</a:t>
            </a:r>
          </a:p>
          <a:p>
            <a:r>
              <a:rPr lang="en-US">
                <a:solidFill>
                  <a:schemeClr val="tx1"/>
                </a:solidFill>
              </a:rPr>
              <a:t>How do I use it?</a:t>
            </a:r>
          </a:p>
          <a:p>
            <a:r>
              <a:rPr lang="en-US">
                <a:solidFill>
                  <a:schemeClr val="tx1"/>
                </a:solidFill>
              </a:rPr>
              <a:t>The Road Ahead</a:t>
            </a:r>
          </a:p>
          <a:p>
            <a:r>
              <a:rPr lang="en-US">
                <a:solidFill>
                  <a:schemeClr val="tx1"/>
                </a:solidFill>
              </a:rPr>
              <a:t>Resources</a:t>
            </a:r>
          </a:p>
          <a:p>
            <a:r>
              <a:rPr lang="en-US">
                <a:solidFill>
                  <a:schemeClr val="tx1"/>
                </a:solidFill>
              </a:rPr>
              <a:t>Q &amp; A</a:t>
            </a:r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0308D749-5984-4BB8-A788-A85D24304A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b="0" i="0" kern="120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1" dirty="0">
              <a:solidFill>
                <a:srgbClr val="B31166"/>
              </a:solidFill>
            </a:endParaRPr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95B8172D-A4C8-41B4-8991-78BBEC4039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7718854" y="6391839"/>
            <a:ext cx="2997637" cy="30479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l" defTabSz="457200" rtl="0" eaLnBrk="1" latinLnBrk="0" hangingPunct="1">
              <a:defRPr sz="1000" b="0" i="0" kern="120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US" b="1" dirty="0">
              <a:solidFill>
                <a:srgbClr val="B311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38441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A992EA8-A2AE-480C-BFF9-7B13464397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F6F97DA-7406-453D-9AB4-28B0891BB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31D171A9-30C8-4156-8EAF-50888EBE7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52A6C74-8DC4-4902-962C-0DAFD7F9B5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D34C65DE-5132-426E-9E92-81CB9EFF89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463FE9C4-150E-4C97-A21E-53B7CD261A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F4DD7FA2-5B3A-4DD2-BA1A-735CC86BAA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B11D6824-D097-439B-9956-5436E5111A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5669AB50-4CAD-4D10-A09A-A0C01AF9E6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72AE56-A771-0D4E-8F29-CD9A9CB936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0773" y="1113062"/>
            <a:ext cx="3382297" cy="32819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0" i="0" kern="1200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MEMES!</a:t>
            </a:r>
          </a:p>
        </p:txBody>
      </p:sp>
      <p:pic>
        <p:nvPicPr>
          <p:cNvPr id="4" name="Content Placeholder 3" descr="A picture containing person, indoor, wall, man&#10;&#10;Description automatically generated">
            <a:extLst>
              <a:ext uri="{FF2B5EF4-FFF2-40B4-BE49-F238E27FC236}">
                <a16:creationId xmlns:a16="http://schemas.microsoft.com/office/drawing/2014/main" id="{D3C233D7-9C0F-0A43-AF45-6F4EC94761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6541" r="11289" b="-1"/>
          <a:stretch/>
        </p:blipFill>
        <p:spPr>
          <a:xfrm>
            <a:off x="1527873" y="1113063"/>
            <a:ext cx="5634686" cy="4628758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3C99BA4-B0C9-0946-AC85-9ADBD3EA36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1612" y="1820077"/>
            <a:ext cx="3302000" cy="62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0717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C314C310-850D-4491-AA52-C75BEA68B6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D4EC3799-3F52-48CE-85CC-83AED368EB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F3FC2939-BF10-4CBC-904B-74A17D4B9C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5" name="Freeform 5">
              <a:extLst>
                <a:ext uri="{FF2B5EF4-FFF2-40B4-BE49-F238E27FC236}">
                  <a16:creationId xmlns:a16="http://schemas.microsoft.com/office/drawing/2014/main" id="{266B6D5D-11B6-40A6-9CEF-F0B0D104C5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DFDA0C9-154E-D741-85D6-34CE21782E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247" y="1085549"/>
            <a:ext cx="3430947" cy="4686903"/>
          </a:xfrm>
        </p:spPr>
        <p:txBody>
          <a:bodyPr anchor="ctr">
            <a:normAutofit/>
          </a:bodyPr>
          <a:lstStyle/>
          <a:p>
            <a:pPr algn="r"/>
            <a:r>
              <a:rPr lang="en-US">
                <a:solidFill>
                  <a:schemeClr val="tx1"/>
                </a:solidFill>
              </a:rPr>
              <a:t>The Problems We Face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89E20C7-BB50-4317-93C7-90C8ED80B2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930986"/>
            <a:ext cx="0" cy="3200400"/>
          </a:xfrm>
          <a:prstGeom prst="line">
            <a:avLst/>
          </a:prstGeom>
          <a:ln w="15875" cap="sq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630544-DA58-AB46-AC28-78B54D78B7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1399" y="1085549"/>
            <a:ext cx="5579707" cy="4686903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500" dirty="0">
                <a:solidFill>
                  <a:schemeClr val="tx1"/>
                </a:solidFill>
              </a:rPr>
              <a:t>Each Platform does it differently</a:t>
            </a:r>
          </a:p>
          <a:p>
            <a:pPr>
              <a:lnSpc>
                <a:spcPct val="90000"/>
              </a:lnSpc>
            </a:pPr>
            <a:r>
              <a:rPr lang="en-US" sz="1500" dirty="0">
                <a:solidFill>
                  <a:schemeClr val="tx1"/>
                </a:solidFill>
              </a:rPr>
              <a:t>The OS is out to kill your process if you don’t behave</a:t>
            </a:r>
          </a:p>
          <a:p>
            <a:pPr>
              <a:lnSpc>
                <a:spcPct val="90000"/>
              </a:lnSpc>
            </a:pPr>
            <a:r>
              <a:rPr lang="en-US" sz="1500" dirty="0">
                <a:solidFill>
                  <a:schemeClr val="tx1"/>
                </a:solidFill>
              </a:rPr>
              <a:t>Plugins are designed to bring you the device access to your services, but backgrounding requires the reverse</a:t>
            </a:r>
          </a:p>
          <a:p>
            <a:pPr>
              <a:lnSpc>
                <a:spcPct val="90000"/>
              </a:lnSpc>
            </a:pPr>
            <a:r>
              <a:rPr lang="en-US" sz="1500" dirty="0">
                <a:solidFill>
                  <a:schemeClr val="tx1"/>
                </a:solidFill>
              </a:rPr>
              <a:t>As .NET Developers – we want things like async/await &amp; dependency injection</a:t>
            </a:r>
          </a:p>
          <a:p>
            <a:pPr>
              <a:lnSpc>
                <a:spcPct val="90000"/>
              </a:lnSpc>
            </a:pPr>
            <a:r>
              <a:rPr lang="en-US" sz="1500" dirty="0">
                <a:solidFill>
                  <a:schemeClr val="tx1"/>
                </a:solidFill>
              </a:rPr>
              <a:t>iOS</a:t>
            </a:r>
          </a:p>
          <a:p>
            <a:pPr lvl="1">
              <a:lnSpc>
                <a:spcPct val="90000"/>
              </a:lnSpc>
            </a:pPr>
            <a:r>
              <a:rPr lang="en-US" sz="1500" dirty="0">
                <a:solidFill>
                  <a:schemeClr val="tx1"/>
                </a:solidFill>
              </a:rPr>
              <a:t>Delegates = Delegates Everywhere</a:t>
            </a:r>
          </a:p>
          <a:p>
            <a:pPr lvl="1">
              <a:lnSpc>
                <a:spcPct val="90000"/>
              </a:lnSpc>
            </a:pPr>
            <a:r>
              <a:rPr lang="en-US" sz="1500" dirty="0">
                <a:solidFill>
                  <a:schemeClr val="tx1"/>
                </a:solidFill>
              </a:rPr>
              <a:t>Do you stuff quick or forever face the wrath of iOS</a:t>
            </a:r>
          </a:p>
          <a:p>
            <a:pPr lvl="1">
              <a:lnSpc>
                <a:spcPct val="90000"/>
              </a:lnSpc>
            </a:pPr>
            <a:r>
              <a:rPr lang="en-US" sz="1500" dirty="0">
                <a:solidFill>
                  <a:schemeClr val="tx1"/>
                </a:solidFill>
              </a:rPr>
              <a:t>30 seconds and not a penny more</a:t>
            </a:r>
          </a:p>
          <a:p>
            <a:pPr>
              <a:lnSpc>
                <a:spcPct val="90000"/>
              </a:lnSpc>
            </a:pPr>
            <a:r>
              <a:rPr lang="en-US" sz="1500" dirty="0">
                <a:solidFill>
                  <a:schemeClr val="tx1"/>
                </a:solidFill>
              </a:rPr>
              <a:t>Android</a:t>
            </a:r>
          </a:p>
          <a:p>
            <a:pPr lvl="1">
              <a:lnSpc>
                <a:spcPct val="90000"/>
              </a:lnSpc>
            </a:pPr>
            <a:r>
              <a:rPr lang="en-US" sz="1500" dirty="0">
                <a:solidFill>
                  <a:schemeClr val="tx1"/>
                </a:solidFill>
              </a:rPr>
              <a:t>You have to spin it all back up yourself</a:t>
            </a:r>
          </a:p>
          <a:p>
            <a:pPr lvl="1">
              <a:lnSpc>
                <a:spcPct val="90000"/>
              </a:lnSpc>
            </a:pPr>
            <a:r>
              <a:rPr lang="en-US" sz="1500" dirty="0">
                <a:solidFill>
                  <a:schemeClr val="tx1"/>
                </a:solidFill>
              </a:rPr>
              <a:t>Services or Broadcaster Receivers?  </a:t>
            </a:r>
          </a:p>
          <a:p>
            <a:pPr>
              <a:lnSpc>
                <a:spcPct val="90000"/>
              </a:lnSpc>
            </a:pPr>
            <a:r>
              <a:rPr lang="en-US" sz="1500" dirty="0">
                <a:solidFill>
                  <a:schemeClr val="tx1"/>
                </a:solidFill>
              </a:rPr>
              <a:t>COUGH…. Someone said UWP – focus people</a:t>
            </a:r>
          </a:p>
          <a:p>
            <a:pPr lvl="1">
              <a:lnSpc>
                <a:spcPct val="90000"/>
              </a:lnSpc>
            </a:pPr>
            <a:endParaRPr lang="en-US" sz="1500" dirty="0">
              <a:solidFill>
                <a:schemeClr val="tx1"/>
              </a:solidFill>
            </a:endParaRPr>
          </a:p>
        </p:txBody>
      </p:sp>
      <p:sp>
        <p:nvSpPr>
          <p:cNvPr id="49" name="Footer Placeholder 4">
            <a:extLst>
              <a:ext uri="{FF2B5EF4-FFF2-40B4-BE49-F238E27FC236}">
                <a16:creationId xmlns:a16="http://schemas.microsoft.com/office/drawing/2014/main" id="{0308D749-5984-4BB8-A788-A85D24304A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b="0" i="0" kern="120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1" dirty="0">
              <a:solidFill>
                <a:srgbClr val="B31166"/>
              </a:solidFill>
            </a:endParaRPr>
          </a:p>
        </p:txBody>
      </p:sp>
      <p:sp>
        <p:nvSpPr>
          <p:cNvPr id="51" name="Date Placeholder 3">
            <a:extLst>
              <a:ext uri="{FF2B5EF4-FFF2-40B4-BE49-F238E27FC236}">
                <a16:creationId xmlns:a16="http://schemas.microsoft.com/office/drawing/2014/main" id="{95B8172D-A4C8-41B4-8991-78BBEC4039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7718854" y="6391839"/>
            <a:ext cx="2997637" cy="30479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l" defTabSz="457200" rtl="0" eaLnBrk="1" latinLnBrk="0" hangingPunct="1">
              <a:defRPr sz="1000" b="0" i="0" kern="120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US" b="1" dirty="0">
              <a:solidFill>
                <a:srgbClr val="B311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00270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E87B50C-BA86-4F51-A3E5-EE1354FCE4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>
              <a:duotone>
                <a:schemeClr val="dk2">
                  <a:shade val="69000"/>
                  <a:hueMod val="108000"/>
                  <a:satMod val="164000"/>
                  <a:lumMod val="74000"/>
                </a:schemeClr>
                <a:schemeClr val="dk2">
                  <a:tint val="96000"/>
                  <a:hueMod val="88000"/>
                  <a:satMod val="140000"/>
                  <a:lumMod val="132000"/>
                </a:schemeClr>
              </a:duotone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E7DC5BDA-5569-44D1-B022-C75E74FC53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794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564FAD-5B5C-134A-B4AF-5A6362787A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3" y="973668"/>
            <a:ext cx="8761413" cy="70696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The Platforms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125878-85CE-4A00-BA94-36987E3410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4406B69-D66C-4C63-AE53-709DCE4B5F1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76147005"/>
              </p:ext>
            </p:extLst>
          </p:nvPr>
        </p:nvGraphicFramePr>
        <p:xfrm>
          <a:off x="1286934" y="2324100"/>
          <a:ext cx="9625383" cy="34226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1634597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314C310-850D-4491-AA52-C75BEA68B6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9">
            <a:extLst>
              <a:ext uri="{FF2B5EF4-FFF2-40B4-BE49-F238E27FC236}">
                <a16:creationId xmlns:a16="http://schemas.microsoft.com/office/drawing/2014/main" id="{D4EC3799-3F52-48CE-85CC-83AED368EB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3FC2939-BF10-4CBC-904B-74A17D4B9C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266B6D5D-11B6-40A6-9CEF-F0B0D104C5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A151B32-D8EE-E543-9ECC-9C5A23B621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247" y="1085549"/>
            <a:ext cx="3430947" cy="4686903"/>
          </a:xfrm>
        </p:spPr>
        <p:txBody>
          <a:bodyPr anchor="ctr">
            <a:normAutofit/>
          </a:bodyPr>
          <a:lstStyle/>
          <a:p>
            <a:pPr algn="r"/>
            <a:r>
              <a:rPr lang="en-US">
                <a:solidFill>
                  <a:schemeClr val="tx1"/>
                </a:solidFill>
              </a:rPr>
              <a:t>Shiny to the Rescue</a:t>
            </a:r>
          </a:p>
        </p:txBody>
      </p:sp>
      <p:cxnSp>
        <p:nvCxnSpPr>
          <p:cNvPr id="20" name="Straight Connector 13">
            <a:extLst>
              <a:ext uri="{FF2B5EF4-FFF2-40B4-BE49-F238E27FC236}">
                <a16:creationId xmlns:a16="http://schemas.microsoft.com/office/drawing/2014/main" id="{789E20C7-BB50-4317-93C7-90C8ED80B2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930986"/>
            <a:ext cx="0" cy="3200400"/>
          </a:xfrm>
          <a:prstGeom prst="line">
            <a:avLst/>
          </a:prstGeom>
          <a:ln w="15875" cap="sq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05D627-6894-1C47-8830-9DFEAE2F8D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1399" y="1085549"/>
            <a:ext cx="5579707" cy="4686903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</a:rPr>
              <a:t>Centralized Infrastructure/Hosting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</a:rPr>
              <a:t>Centralized </a:t>
            </a:r>
            <a:r>
              <a:rPr lang="en-US" dirty="0" err="1">
                <a:solidFill>
                  <a:schemeClr val="tx1"/>
                </a:solidFill>
              </a:rPr>
              <a:t>Eventing</a:t>
            </a:r>
            <a:r>
              <a:rPr lang="en-US" dirty="0">
                <a:solidFill>
                  <a:schemeClr val="tx1"/>
                </a:solidFill>
              </a:rPr>
              <a:t> via Delegates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</a:rPr>
              <a:t>Dependency injection out of the box</a:t>
            </a:r>
            <a:endParaRPr lang="en-CA" dirty="0">
              <a:solidFill>
                <a:schemeClr val="tx1"/>
              </a:solidFill>
            </a:endParaRPr>
          </a:p>
          <a:p>
            <a:pPr>
              <a:lnSpc>
                <a:spcPct val="90000"/>
              </a:lnSpc>
            </a:pPr>
            <a:r>
              <a:rPr lang="en-CA" dirty="0">
                <a:solidFill>
                  <a:schemeClr val="tx1"/>
                </a:solidFill>
              </a:rPr>
              <a:t>Built-In Logging</a:t>
            </a:r>
          </a:p>
          <a:p>
            <a:pPr>
              <a:lnSpc>
                <a:spcPct val="90000"/>
              </a:lnSpc>
            </a:pPr>
            <a:r>
              <a:rPr lang="en-CA" dirty="0">
                <a:solidFill>
                  <a:schemeClr val="tx1"/>
                </a:solidFill>
              </a:rPr>
              <a:t>Built-In Persistence</a:t>
            </a:r>
          </a:p>
          <a:p>
            <a:pPr>
              <a:lnSpc>
                <a:spcPct val="90000"/>
              </a:lnSpc>
            </a:pPr>
            <a:r>
              <a:rPr lang="en-CA" dirty="0">
                <a:solidFill>
                  <a:schemeClr val="tx1"/>
                </a:solidFill>
              </a:rPr>
              <a:t>Built with Reactive patterns (RX)</a:t>
            </a:r>
          </a:p>
          <a:p>
            <a:pPr>
              <a:lnSpc>
                <a:spcPct val="90000"/>
              </a:lnSpc>
            </a:pPr>
            <a:r>
              <a:rPr lang="en-CA" dirty="0">
                <a:solidFill>
                  <a:schemeClr val="tx1"/>
                </a:solidFill>
              </a:rPr>
              <a:t>Not a Plugin</a:t>
            </a:r>
            <a:endParaRPr lang="en-US" dirty="0">
              <a:solidFill>
                <a:schemeClr val="tx1"/>
              </a:solidFill>
            </a:endParaRPr>
          </a:p>
          <a:p>
            <a:pPr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0308D749-5984-4BB8-A788-A85D24304A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b="0" i="0" kern="120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1" dirty="0">
              <a:solidFill>
                <a:srgbClr val="B31166"/>
              </a:solidFill>
            </a:endParaRPr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95B8172D-A4C8-41B4-8991-78BBEC4039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7718854" y="6391839"/>
            <a:ext cx="2997637" cy="30479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l" defTabSz="457200" rtl="0" eaLnBrk="1" latinLnBrk="0" hangingPunct="1">
              <a:defRPr sz="1000" b="0" i="0" kern="120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US" b="1" dirty="0">
              <a:solidFill>
                <a:srgbClr val="B311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48397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E87B50C-BA86-4F51-A3E5-EE1354FCE4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>
              <a:duotone>
                <a:schemeClr val="dk2">
                  <a:shade val="69000"/>
                  <a:hueMod val="108000"/>
                  <a:satMod val="164000"/>
                  <a:lumMod val="74000"/>
                </a:schemeClr>
                <a:schemeClr val="dk2">
                  <a:tint val="96000"/>
                  <a:hueMod val="88000"/>
                  <a:satMod val="140000"/>
                  <a:lumMod val="132000"/>
                </a:schemeClr>
              </a:duotone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E7DC5BDA-5569-44D1-B022-C75E74FC53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794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055644-F57A-4FE5-A5D1-5420110C06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3" y="973668"/>
            <a:ext cx="8761413" cy="706964"/>
          </a:xfrm>
        </p:spPr>
        <p:txBody>
          <a:bodyPr>
            <a:normAutofit/>
          </a:bodyPr>
          <a:lstStyle/>
          <a:p>
            <a:r>
              <a:rPr lang="en-CA">
                <a:solidFill>
                  <a:srgbClr val="FFFFFF"/>
                </a:solidFill>
              </a:rPr>
              <a:t>The “Essentials”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125878-85CE-4A00-BA94-36987E3410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8381DB5-99A5-4E05-98B9-9373DBDC6BB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5809960"/>
              </p:ext>
            </p:extLst>
          </p:nvPr>
        </p:nvGraphicFramePr>
        <p:xfrm>
          <a:off x="1286934" y="2324100"/>
          <a:ext cx="9625383" cy="34226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833940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E87B50C-BA86-4F51-A3E5-EE1354FCE4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>
              <a:duotone>
                <a:schemeClr val="dk2">
                  <a:shade val="69000"/>
                  <a:hueMod val="108000"/>
                  <a:satMod val="164000"/>
                  <a:lumMod val="74000"/>
                </a:schemeClr>
                <a:schemeClr val="dk2">
                  <a:tint val="96000"/>
                  <a:hueMod val="88000"/>
                  <a:satMod val="140000"/>
                  <a:lumMod val="132000"/>
                </a:schemeClr>
              </a:duotone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E7DC5BDA-5569-44D1-B022-C75E74FC53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794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58338E-CAD4-4CAD-ADCB-042ECC96F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3" y="973668"/>
            <a:ext cx="8761413" cy="706964"/>
          </a:xfrm>
        </p:spPr>
        <p:txBody>
          <a:bodyPr>
            <a:normAutofit/>
          </a:bodyPr>
          <a:lstStyle/>
          <a:p>
            <a:r>
              <a:rPr lang="en-CA">
                <a:solidFill>
                  <a:srgbClr val="FFFFFF"/>
                </a:solidFill>
              </a:rPr>
              <a:t>Beyond the Essentials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125878-85CE-4A00-BA94-36987E3410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D81D9D5-73E9-4BE7-9B64-FD1D582C285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18424634"/>
              </p:ext>
            </p:extLst>
          </p:nvPr>
        </p:nvGraphicFramePr>
        <p:xfrm>
          <a:off x="1286934" y="2324100"/>
          <a:ext cx="9625383" cy="34226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8825397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A3AB87EF-B655-4FFF-8D05-F333AD7F278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605</TotalTime>
  <Words>348</Words>
  <Application>Microsoft Macintosh PowerPoint</Application>
  <PresentationFormat>Widescreen</PresentationFormat>
  <Paragraphs>85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Century Gothic</vt:lpstr>
      <vt:lpstr>Wingdings 3</vt:lpstr>
      <vt:lpstr>Ion Boardroom</vt:lpstr>
      <vt:lpstr>An Introduction to Shiny</vt:lpstr>
      <vt:lpstr>Allan Ritchie</vt:lpstr>
      <vt:lpstr>Agenda</vt:lpstr>
      <vt:lpstr>MEMES!</vt:lpstr>
      <vt:lpstr>The Problems We Face</vt:lpstr>
      <vt:lpstr>The Platforms</vt:lpstr>
      <vt:lpstr>Shiny to the Rescue</vt:lpstr>
      <vt:lpstr>The “Essentials”</vt:lpstr>
      <vt:lpstr>Beyond the Essentials</vt:lpstr>
      <vt:lpstr>CODING TIME!!!</vt:lpstr>
      <vt:lpstr>The Road Ahead</vt:lpstr>
      <vt:lpstr>Resources</vt:lpstr>
      <vt:lpstr>Q&amp;A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 Introduction to Shiny</dc:title>
  <dc:creator>Allan Ritchie</dc:creator>
  <cp:lastModifiedBy>Allan Ritchie</cp:lastModifiedBy>
  <cp:revision>4</cp:revision>
  <dcterms:created xsi:type="dcterms:W3CDTF">2019-06-16T00:00:05Z</dcterms:created>
  <dcterms:modified xsi:type="dcterms:W3CDTF">2019-06-19T03:58:57Z</dcterms:modified>
</cp:coreProperties>
</file>